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ink/ink1.xml" ContentType="application/inkml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77" r:id="rId3"/>
    <p:sldId id="378" r:id="rId4"/>
    <p:sldId id="259" r:id="rId5"/>
    <p:sldId id="308" r:id="rId6"/>
    <p:sldId id="260" r:id="rId7"/>
    <p:sldId id="262" r:id="rId8"/>
    <p:sldId id="358" r:id="rId9"/>
    <p:sldId id="403" r:id="rId10"/>
    <p:sldId id="361" r:id="rId11"/>
    <p:sldId id="363" r:id="rId12"/>
    <p:sldId id="310" r:id="rId13"/>
    <p:sldId id="267" r:id="rId14"/>
    <p:sldId id="399" r:id="rId15"/>
    <p:sldId id="401" r:id="rId16"/>
    <p:sldId id="383" r:id="rId17"/>
    <p:sldId id="395" r:id="rId18"/>
    <p:sldId id="317" r:id="rId19"/>
    <p:sldId id="318" r:id="rId20"/>
    <p:sldId id="319" r:id="rId21"/>
    <p:sldId id="320" r:id="rId22"/>
    <p:sldId id="321" r:id="rId23"/>
    <p:sldId id="354" r:id="rId24"/>
    <p:sldId id="365" r:id="rId25"/>
    <p:sldId id="277" r:id="rId26"/>
    <p:sldId id="386" r:id="rId27"/>
    <p:sldId id="387" r:id="rId28"/>
    <p:sldId id="397" r:id="rId29"/>
    <p:sldId id="389" r:id="rId30"/>
    <p:sldId id="392" r:id="rId31"/>
    <p:sldId id="296" r:id="rId32"/>
    <p:sldId id="295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74649"/>
  </p:normalViewPr>
  <p:slideViewPr>
    <p:cSldViewPr snapToGrid="0">
      <p:cViewPr varScale="1">
        <p:scale>
          <a:sx n="90" d="100"/>
          <a:sy n="90" d="100"/>
        </p:scale>
        <p:origin x="1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0:23:50.77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1 128,'72'0,"1"0,2 0,1 0,20 0,4 0,8 0,1 0,7 0,2 0,14 0,-4 0,-40 0,-4 0,18 0,-2 0,-32 0,-1 0,6 0,-1 0,47 0,-27 0,-29 0,-2 0,-22 0,3 0,-18 0,-1 4,-7-3,-7 3,6-4,1 0,-1 0,23 14,26-12,28 12,36-14,2 0,-56 0,5 0,17 0,7 0,5 0,5 0,10 0,2 0,-6 0,-7 0,-28 0,-3 0,0 0,-2 0,41 0,-1 0,-14 0,-40 0,-13 0,-26 0,7 0,-21 0,11 0,-14 0,6 4,11 1,20 0,34-1,16-4,9 0,8 0,-7 0,-1 0,-2 0,-19 0,-19 0,-6 0,-27 0,4 0,-19 4,-1-2,-3 2,-1-4,7 0,-8 0,7 0,-7 0,2 0,2 0,-3 0,7 0,-9 0,10-4,-2 2,3-8,8 8,-6-7,13 8,-13-10,13 10,-7-9,8 2,-1 2,0-5,2 10,-2-10,0 10,-6-5,5 6,-11 0,11 0,-11-5,5 4,-8-5,-3 6,2 0,-8 0,9 0,-10-4,5 3,4-3,-8 4,8 0,-6 0,-3 0,9 0,-8 0,3 0,-1 0,-3 0,9 0,-9 0,3 0,1 0,-4 0,7 0,-6 0,3 0,-2 0,5 0,3 0,-5 0,5 0,-5 0,7 0,0 0,-2 0,2 0,-1 0,0 0,-5 0,4 0,-5 0,7 0,-7 0,5 0,-9 0,8 0,-8 0,3 0,5 0,-7 0,13 0,-16 0,12 0,-6 0,1 0,10 0,-9 0,12 0,-9 0,2 0,-2 0,2 0,-1 0,6 0,-4 0,4 0,-5 0,0 0,-2 0,-4 0,5 0,-12 0,12 0,-12 0,12 0,-10 0,8 0,-8 0,8 0,-8 0,9 0,-5 0,7 0,-7 0,5 0,-10 0,10 0,0 0,2 0,4 0,-5 0,1 0,-2 0,2 0,0 0,-7 0,5 0,-9 0,3 0,1 0,-6 0,10 0,-9 0,4 0,-1 0,-2 0,7 0,-8-5,3 5,0-6,-4 6,9-4,-8 3,3-3,1-1,-4 5,7-10,-7 9,4-3,-1 0,-3 3,8-5,-9 2,5 3,0-3,-5 4,9-4,-8 3,6-3,-2 4,-1 0,5 0,-10 0,10 0,-6 0,2 0,2 0,-6 0,6-6,-6 6,8-5,-9 5,9 0,-6 0,6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3T22:43:53.079"/>
    </inkml:context>
    <inkml:brush xml:id="br0">
      <inkml:brushProperty name="width" value="0.0194" units="cm"/>
      <inkml:brushProperty name="height" value="0.0194" units="cm"/>
      <inkml:brushProperty name="color" value="#008C3A"/>
    </inkml:brush>
  </inkml:definitions>
  <inkml:trace contextRef="#ctx0" brushRef="#br0">92 0 24575,'54'0'0,"2"1"0,3 2 0,-7 4 0,5-3 0,-21 1 0,12-1 0,-21 0 0,0 0 0,-10-3 0,-6 2 0,-1-2 0,2 1 0,-1-2 0,0 0 0,-1 0 0,1 0 0,0 0 0,-1 0 0,1 1 0,0-1 0,-1 1 0,-4 1 0,4-2 0,-4 1 0,0 0 0,4 1 0,-5-1 0,6-1 0,-1 0 0,1 0 0,0 0 0,1 1 0,-2-1 0,1 2 0,0-2 0,1 0 0,-2 0 0,1 1 0,1 0 0,-1 1 0,-1-2 0,1 0 0,-4 1 0,3-1 0,-4 1 0,6-1 0,-2 0 0,1 0 0,0 0 0,-1 0 0,2 0 0,-1 2 0,1-2 0,-1 2 0,-1-2 0,1 0 0,1 0 0,-1 0 0,-1 0 0,1 0 0,0 0 0,1 0 0,-2 0 0,2 0 0,-6 2 0,4-2 0,-3 1 0,4-1 0,-1 0 0,2 0 0,-1 0 0,0 0 0,1 0 0,-2 0 0,1 0 0,1 0 0,-1 0 0,1 1 0,-2-1 0,1 2 0,1-2 0,-1 0 0,-5 1 0,4 0 0,-4 1 0,5-2 0,1 0 0,-1 0 0,-1 0 0,1 0 0,0 0 0,-1 0 0,1 0 0,0 0 0,-1 0 0,-4 1 0,4-1 0,-4 1 0,6-1 0,-2 0 0,1 0 0,0 0 0,-1 0 0,2 0 0,-1 0 0,1 0 0,-1 0 0,-1 0 0,1 0 0,1 0 0,-1 0 0,1 0 0,-2 0 0,1 0 0,1 0 0,-1 0 0,1 0 0,-2 0 0,2 0 0,-1 0 0,0 0 0,1 2 0,-2-1 0,2 0 0,-1-1 0,6 0 0,-3 2 0,3-2 0,-6 1 0,1-1 0,-2 0 0,8 0 0,-5 0 0,4 0 0,-6 0 0,1 0 0,-1 0 0,1 1 0,-2-1 0,2 3 0,-1-3 0,0 0 0,1 0 0,-2 0 0,1 0 0,1 0 0,-1 0 0,-1 0 0,1 0 0,1 0 0,-1 0 0,1 0 0,-2 0 0,1 0 0,1 0 0,-1 0 0,-1 0 0,2 0 0,-1 0 0,0 0 0,1 0 0,-2 0 0,1 0 0,1 0 0,-1 0 0,-1 0 0,1 0 0,1 0 0,-1 0 0,-1 0 0,1 0 0,0 0 0,-1 1 0,1-1 0,0 2 0,-1-2 0,2 0 0,-1 0 0,0 0 0,-1 0 0,1 0 0,1 0 0,-1 0 0,1 0 0,-2 0 0,2 0 0,-1 0 0,0 0 0,-1 0 0,2 0 0,-1 0 0,1 0 0,5 0 0,-5 0 0,6 0 0,-6 0 0,5 0 0,-5 0 0,5 0 0,-5 0 0,6 0 0,-6 0 0,6 0 0,-7 0 0,6 0 0,-3 0 0,3 0 0,-6 0 0,1 0 0,-2 0 0,2 0 0,-1 0 0,0 0 0,1 0 0,-2 0 0,2 0 0,-1 0 0,0 0 0,1 0 0,-2 0 0,1 0 0,0 0 0,-1 0 0,2 1 0,-1-1 0,-2 1 0,2-1 0,0 0 0,-1 0 0,1 0 0,0 0 0,-1 0 0,1 0 0,0 0 0,-1 0 0,1 0 0,0 0 0,-1 0 0,1 0 0,0 0 0,-1 0 0,1 0 0,0 0 0,-1 0 0,0 0 0,0 0 0,1 0 0,0 0 0,-1 0 0,0 0 0,0 0 0,1 0 0,0 0 0,-1 0 0,1 0 0,0 0 0,-1 0 0,1 0 0,0 0 0,-1 0 0,1 0 0,0 2 0,-1-2 0,1 2 0,1-2 0,-1 0 0,-1 2 0,1-2 0,1 1 0,-1-1 0,-1 0 0,2 0 0,-1 0 0,1 0 0,-1 1 0,-1-1 0,1 2 0,0-2 0,-1 0 0,1 0 0,0 1 0,-1-1 0,1 1 0,0-1 0,-1 0 0,-4 3 0,3-3 0,-2 1 0,2-1 0,2 0 0,-1 0 0,-4 2 0,3-2 0,-2 1 0,3 0 0,1 1 0,-2-1 0,2-1 0,-4 1 0,2-1 0,-4 2 0,1-1 0,3-1 0,-4 1 0,6-1 0,-6 2 0,5-2 0,-4 4 0,4-4 0,0 2 0,1-2 0,-2 2 0,-3-1 0,3 0 0,-8 2 0,9 0 0,-9-1 0,8-2 0,-3 2 0,4-2 0,2 1 0,-1-1 0,1 3 0,-1-2 0,-5 2 0,4-2 0,-4 0 0,1 3 0,2-4 0,-7 3 0,8-3 0,-8 4 0,7-4 0,-2 3 0,-2-2 0,6 0 0,-10 2 0,8-2 0,-3 2 0,0-2 0,4 1 0,-9 0 0,8 1 0,-7 0 0,3-1 0,-5 2 0,5-2 0,-5 0 0,6 0 0,-6 2 0,0-2 0,0 1 0,0 1 0,0-1 0,0-1 0,5 2 0,-4-1 0,5 0 0,-6 1 0,0-2 0,0 1 0,0 1 0,0-1 0,0-1 0,0 2 0,0-1 0,4 1 0,-3-1 0,4-1 0,-5 2 0,0-1 0,0 0 0,0 1 0,4-2 0,-2 1 0,3 1 0,-5-1 0,4-1 0,-3 2 0,5-1 0,-6 0 0,4 1 0,-3-2 0,4 1 0,-5 1 0,0-1 0,0-1 0,0 2 0,0-1 0,0 0 0,0 1 0,0-2 0,0 2 0,0-1 0,0 0 0,0 1 0,0-2 0,0 1 0,0 1 0,0-1 0,0 1 0,0-2 0,0 2 0,0-1 0,0 0 0,0 1 0,0-2 0,0 2 0,0-1 0,0 1 0,0-1 0,0-1 0,0 2 0,0-1 0,0 1 0,0-1 0,0-1 0,0 2 0,0-1 0,0 1 0,0-1 0,0 1 0,0-2 0,0 1 0,0 1 0,0-1 0,0 1 0,0-2 0,0 2 0,0-1 0,0 0 0,0 1 0,0-2 0,0 2 0,0-1 0,0 0 0,0 1 0,0-2 0,0 2 0,0-1 0,0 1 0,0-1 0,0-1 0,0 2 0,0-1 0,0 1 0,0-1 0,0 1 0,0-2 0,0 1 0,0 1 0,0-1 0,0 1 0,0-2 0,0 1 0,0 1 0,0-1 0,0 1 0,0-2 0,0 1 0,0 1 0,0-1 0,0-1 0,0 2 0,0-1 0,0 1 0,0-1 0,0 1 0,0-2 0,0 1 0,4 1 0,-2-1 0,3 1 0,-5-2 0,0 1 0,0 1 0,0-1 0,0 1 0,0-2 0,0 2 0,0-1 0,0 0 0,0 2 0,0-1 0,0 1 0,0-2 0,0 1 0,0-1 0,0-1 0,0 2 0,4-2 0,3-1 0,-2 0 0,0 3 0,-5-1 0,0 2 0,0 1 0,0-1 0,0 0 0,0 2 0,0-3 0,0 3 0,0-3 0,0 0 0,0 0 0,0-2 0,0 4 0,0-2 0,0 0 0,0 0 0,0-2 0,0 2 0,0-1 0,0 1 0,0-1 0,0 1 0,0-2 0,0 1 0,0 1 0,0-1 0,0 1 0,0-2 0,0 2 0,0-1 0,0 0 0,0 1 0,0-2 0,0 1 0,0 1 0,0-1 0,0-1 0,0 2 0,0-1 0,0 1 0,0-1 0,0-1 0,0 2 0,0-1 0,0 1 0,0-1 0,0-1 0,0 2 0,0-1 0,0 1 0,0-1 0,0 1 0,0-2 0,0 1 0,0 1 0,0-1 0,0 1 0,0-2 0,0 2 0,0-1 0,0 1 0,0-1 0,0-1 0,0 2 0,0-1 0,0 1 0,0-1 0,0 1 0,0-2 0,0 1 0,0 1 0,0-1 0,0 1 0,0-2 0,0 2 0,-5-1 0,4 0 0,-3 1 0,4-2 0,0 2 0,0-1 0,0 0 0,0 1 0,0-2 0,-6 2 0,5-1 0,-4 1 0,5-1 0,0-1 0,0 2 0,-6-1 0,5 1 0,-4-1 0,5-1 0,0 2 0,0-1 0,0 1 0,0-1 0,-4 1 0,2-2 0,-3 1 0,5 1 0,0-1 0,0 1 0,0-2 0,-5 2 0,3-1 0,-3 1 0,5-1 0,0-1 0,0 2 0,0-1 0,0 1 0,0-1 0,0 1 0,0-2 0,0 1 0,0 1 0,0-1 0,0 1 0,0-2 0,0 1 0,0 1 0,0-1 0,0-1 0,0 2 0,0-1 0,0 0 0,0 1 0,0-2 0,0 2 0,0-1 0,0 0 0,0 1 0,0-2 0,0 2 0,0-1 0,0 0 0,0 1 0,0-2 0,0 1 0,0 1 0,0-1 0,0 1 0,0-2 0,0 1 0,0 1 0,0-1 0,0-1 0,0 2 0,0-1 0,0 0 0,0 1 0,0-2 0,0 1 0,0 1 0,0-1 0,0 1 0,0-2 0,0 1 0,0 1 0,0-1 0,0-1 0,0 2 0,0-1 0,0 0 0,0 1 0,0-2 0,0 1 0,0 1 0,0-1 0,0-1 0,0 2 0,0-1 0,0 0 0,0 1 0,0-2 0,0 1 0,0 1 0,0-1 0,0-1 0,0 2 0,0-1 0,0 1 0,0-1 0,0-1 0,0 2 0,0-1 0,0 1 0,0-1 0,0-1 0,0 2 0,0-1 0,0 1 0,0-1 0,0 1 0,0-2 0,0 1 0,0 1 0,0-1 0,0 1 0,0-2 0,0 1 0,0 1 0,0-1 0,0 1 0,0-2 0,0 2 0,0 0 0,0 0 0,0 2 0,0-4 0,0 2 0,0-1 0,0 1 0,0 0 0,0 0 0,0 1 0,0-2 0,0 1 0,0-1 0,0 2 0,0-1 0,0 0 0,0 0 0,0-1 0,0 2 0,0-1 0,0 1 0,0-2 0,0 0 0,0 1 0,0 1 0,0-2 0,0 2 0,0-1 0,0-1 0,0-1 0,0 4 0,0-2 0,0 0 0,0 0 0,0-2 0,0 1 0,0 1 0,0-1 0,0 1 0,0-2 0,0 2 0,0-1 0,0 0 0,0 1 0,0-2 0,0 2 0,0-1 0,0 1 0,0-1 0,0-1 0,0 2 0,0-1 0,0 1 0,0-1 0,0 1 0,0-2 0,0 1 0,0 1 0,0-1 0,0 1 0,0-2 0,0 1 0,0 1 0,0-1 0,0 1 0,0-2 0,0 2 0,0-1 0,0 1 0,0-1 0,0-1 0,0 2 0,0-1 0,0 1 0,0-1 0,0-1 0,0 2 0,0-1 0,0 1 0,0-1 0,0 1 0,0-2 0,0 1 0,0 1 0,0-1 0,0 1 0,0-2 0,0 1 0,0 1 0,0-1 0,0 1 0,0-2 0,0 1 0,0 1 0,0-1 0,0 1 0,0-2 0,0 1 0,0 1 0,0-1 0,0-1 0,0 2 0,0-1 0,0 0 0,0 1 0,0-2 0,0 1 0,5-2 0,-5 2 0,6 0 0,-6-1 0,0 2 0,0 0 0,0 2 0,0-1 0,0 3 0,0-3 0,0 2 0,0-2 0,0 2 0,0-2 0,0 3 0,0-2 0,0 0 0,0 0 0,0-1 0,0 2 0,0-3 0,0 2 0,0-3 0,0 4 0,0-3 0,0 2 0,0-2 0,0 2 0,0-1 0,0-2 0,0 3 0,0-2 0,0 3 0,0-3 0,0 1 0,0-1 0,0 0 0,0 2 0,0-4 0,0 2 0,0-1 0,0 1 0,0-1 0,0 2 0,0-1 0,0 0 0,0 0 0,0-1 0,0 1 0,0-2 0,0 2 0,0-1 0,0 0 0,0 2 0,0 0 0,0 1 0,0-1 0,0-2 0,0-1 0,-6 2 0,5-1 0,-4 1 0,5-1 0,0 1 0,0-2 0,0 1 0,0 1 0,0-1 0,0 1 0,0-2 0,0 2 0,0-1 0,0 0 0,0 1 0,0-2 0,0 1 0,0 1 0,-6-3 0,5 2 0,-3-2 0,4 3 0,0-1 0,0 1 0,-5-3 0,3 2 0,-3-2 0,5 3 0,0-1 0,0 0 0,-5-1 0,3 1 0,-3-2 0,5 3 0,0-1 0,0 0 0,-4 1 0,3-2 0,-5 1 0,1 0 0,4-1 0,-9-2 0,9 3 0,-4-2 0,-1 2 0,5 0 0,-3-2 0,-1 2 0,3 1 0,-7-2 0,8 1 0,-9-2 0,9 3 0,-4-2 0,5 0 0,-4 0 0,2 0 0,-3 1 0,0-2 0,3 2 0,-3-2 0,5 3 0,-4-2 0,3 0 0,-5 0 0,6 2 0,-5-3 0,4 2 0,-3-2 0,-2 3 0,5-1 0,-3-1 0,4 1 0,-5 0 0,3-1 0,-3 0 0,5 0 0,0 2 0,-5-2 0,5 0 0,-6 0 0,6 0 0,0 2 0,-5-2 0,4 0 0,-5 0 0,6 0 0,-5 1 0,4 0 0,-9-3 0,9 2 0,-8-2 0,7 3 0,-7-2 0,4 1 0,-6-2 0,0 0 0,1 0 0,-1 0 0,-1 0 0,1 0 0,1 0 0,-1 0 0,0 0 0,1 0 0,-1 0 0,-1 0 0,1 0 0,1 0 0,-1 0 0,0 0 0,-1 0 0,2 0 0,-1 0 0,-1 0 0,1 0 0,1 0 0,-1 0 0,-1 0 0,1 0 0,1 0 0,-1 0 0,0 0 0,1 0 0,-1 0 0,0 0 0,1 0 0,-2 0 0,1 0 0,6 1 0,-6-1 0,6 1 0,-6-1 0,0 0 0,1 0 0,3 2 0,-2-2 0,2 1 0,-4-1 0,1 1 0,-2 1 0,1-1 0,0-1 0,-1 1 0,2-1 0,-2 2 0,1-2 0,0 0 0,-1 0 0,2 1 0,-2-1 0,1 1 0,-1-1 0,1 0 0,-1 0 0,2 0 0,-2 3 0,1-3 0,-1 1 0,1-1 0,-1 0 0,2 0 0,-2 0 0,1 0 0,-1 0 0,1 0 0,-1 0 0,2 0 0,-1 0 0,-1 0 0,1 0 0,-1 0 0,2 0 0,-2 2 0,1-2 0,-1 1 0,1-1 0,-1 0 0,2 0 0,-1 0 0,-1 0 0,1 0 0,1 0 0,-2 0 0,1 0 0,-1 0 0,1 0 0,-1 0 0,2 0 0,-1 0 0,-1 0 0,1 0 0,-1 0 0,2 0 0,-2 0 0,1 0 0,0 0 0,-1 0 0,2 0 0,-2 0 0,1 0 0,0 0 0,1 0 0,-2 0 0,1 0 0,-1 0 0,1 0 0,1 0 0,-2 0 0,1 0 0,0 0 0,-1 0 0,2 0 0,-1 0 0,-1 0 0,1 0 0,1 0 0,-2 0 0,1 0 0,-1 0 0,1 0 0,1 0 0,-2 0 0,1 0 0,0 0 0,-1 0 0,2 0 0,-2 0 0,1 0 0,-1 0 0,1 0 0,-1 0 0,2 0 0,-2 0 0,1 0 0,-1 0 0,1 0 0,-1 0 0,2 0 0,-1 0 0,-1 0 0,0 0 0,1 0 0,-1 0 0,2 0 0,-2 0 0,1 0 0,-1 0 0,1 0 0,-1 0 0,2 0 0,-2 0 0,1 0 0,-1 0 0,1 0 0,1 0 0,-2 0 0,1 0 0,-1 0 0,1 0 0,1 0 0,-2 0 0,1 0 0,-1 0 0,0 0 0,1 0 0,-1 0 0,2 0 0,-1 0 0,-1 0 0,1 0 0,-1 0 0,2 0 0,-2 0 0,1 0 0,0 0 0,-1 0 0,2 0 0,-2 0 0,1 0 0,0 0 0,-1 0 0,2 0 0,-2 0 0,1 0 0,0 0 0,-1 0 0,2 0 0,-2 0 0,1 0 0,-1 0 0,1 0 0,1 0 0,-2 0 0,1 0 0,-1 0 0,1 0 0,-1 0 0,2 0 0,-2 0 0,1 0 0,0 0 0,-1 0 0,7 1 0,-6 1 0,6-1 0,-7-1 0,1 0 0,1 0 0,-2 0 0,1 0 0,0 0 0,1 0 0,-1 0 0,-1 0 0,1 0 0,-1 0 0,2 0 0,-2 0 0,1 0 0,0 0 0,-1 0 0,0 0 0,2 0 0,-2 0 0,1 0 0,-1 0 0,1 0 0,-1 0 0,2 0 0,-2 0 0,1 0 0,-1 0 0,1 0 0,-1 0 0,2 0 0,-2 0 0,0 0 0,1 0 0,-1 0 0,1 0 0,1 0 0,-2 0 0,0 1 0,1-1 0,-1 2 0,1-2 0,-1 0 0,0 0 0,2 0 0,-2 0 0,1 0 0,-1 0 0,0 1 0,1-1 0,-1 1 0,2-1 0,-1 0 0,-1 0 0,1 0 0,1 0 0,-2 3 0,1-3 0,0 1 0,1-1 0,-1 2 0,0-2 0,1 1 0,-1-1 0,0 0 0,5 1 0,-4-1 0,9 3 0,-8-2 0,2 1 0,-4-1 0,1-1 0,-1 1 0,0 1 0,-1-2 0,2 1 0,-1-1 0,6 1 0,-6 1 0,4-1 0,-3 0 0,-2-1 0,1 2 0,0-1 0,-1-1 0,2 1 0,-2-1 0,1 0 0,6 2 0,-6-1 0,6 0 0,-7 1 0,1-2 0,0 1 0,1-1 0,-2 1 0,1-1 0,0 2 0,5 0 0,-4-2 0,4 2 0,-6-2 0,1 1 0,0-1 0,-1 1 0,2 1 0,-2-1 0,1 0 0,4 1 0,-3-2 0,4 1 0,-6 0 0,0 1 0,2 0 0,-1-2 0,-1 2 0,1-1 0,-1 0 0,2 2 0,-2-2 0,1 1 0,-1-2 0,1 2 0,-1-2 0,2 3 0,-1-2 0,4 2 0,-2-3 0,2 1 0,2 1 0,-6-2 0,6 1 0,-2 2 0,-2-3 0,2 1 0,1 0 0,-4-1 0,4 3 0,-5-3 0,6 3 0,-5-2 0,5 0 0,-2 1 0,-2-2 0,4 2 0,-6-2 0,0 2 0,6-1 0,1-1 0,4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3T22:43:53.080"/>
    </inkml:context>
    <inkml:brush xml:id="br0">
      <inkml:brushProperty name="width" value="0.0441" units="cm"/>
      <inkml:brushProperty name="height" value="0.0441" units="cm"/>
      <inkml:brushProperty name="color" value="#CC0066"/>
    </inkml:brush>
  </inkml:definitions>
  <inkml:trace contextRef="#ctx0" brushRef="#br0">0 1620 24575,'21'0'0,"-5"0"0,6 0 0,-9 0 0,3 0 0,-5 0 0,-1 0 0,1 0 0,-2 0 0,-3-4 0,3 4 0,-4-4 0,6 4 0,0 0 0,-1-4 0,1 2 0,0-2 0,-1 4 0,1 0 0,0 0 0,-1 0 0,1 0 0,-2 0 0,9 0 0,-6 0 0,9 0 0,-8 0 0,9 0 0,-10 0 0,4 0 0,1 0 0,-5-4 0,4 4 0,-5-4 0,-1 4 0,1 0 0,0 0 0,-1 0 0,1 0 0,0-4 0,-1 3 0,1-3 0,0 4 0,-1 0 0,1-3 0,0 2 0,-1-3 0,1 4 0,-2 0 0,2-4 0,0 3 0,-1-2 0,1 3 0,0-4 0,-1 3 0,0-3 0,0 4 0,-4-4 0,3 4 0,-2-4 0,3 4 0,0 0 0,0 0 0,1 0 0,-2 0 0,2 0 0,0 0 0,-6-4 0,4 2 0,-3-2 0,4 4 0,0 0 0,-5-4 0,4 4 0,-2-4 0,2 4 0,2 0 0,-2 0 0,2 0 0,0 0 0,-6-4 0,4 3 0,-3-3 0,4 4 0,1 0 0,-2 0 0,2-3 0,-2 2 0,2-3 0,-2 4 0,2 0 0,-2 0 0,2 0 0,-2 0 0,2 0 0,-2 0 0,2 0 0,-2 0 0,2 0 0,0 0 0,-2 0 0,2 0 0,-1 0 0,0 0 0,0 0 0,1 0 0,-2 0 0,2 0 0,0 0 0,-2 0 0,2 0 0,-1 0 0,1 0 0,0 0 0,-1 0 0,1 0 0,0 0 0,-1 0 0,1 0 0,0 0 0,-1 0 0,1 0 0,0 0 0,-1 0 0,1-4 0,0 4 0,-1-4 0,1 4 0,0 0 0,-1 0 0,1 0 0,0 0 0,-1 0 0,1 0 0,-2 0 0,2-4 0,0 3 0,-1-3 0,1 4 0,0 0 0,-2 0 0,2 0 0,-1 0 0,1-4 0,0 4 0,-1-4 0,1 4 0,0 0 0,-1 0 0,1 0 0,0 0 0,-1 0 0,1 0 0,0-4 0,-2 2 0,2-2 0,-6 2 0,6 0 0,-6-6 0,6 8 0,-2-8 0,2 4 0,-1-1 0,1-3 0,0 8 0,-1-4 0,1 0 0,0 3 0,-1-7 0,1 4 0,0 0 0,-6-4 0,4 6 0,-3-2 0,4 0 0,1 4 0,-4-8 0,2 7 0,-4-6 0,6 6 0,0-7 0,-1 8 0,1-8 0,0 7 0,-2-6 0,2 2 0,-1 1 0,1-4 0,0 6 0,-1-4 0,0 0 0,0 2 0,1-4 0,-2 4 0,2-1 0,-6-2 0,5 6 0,-4-3 0,0 0 0,3 4 0,-4-8 0,6 3 0,0 1 0,-6-4 0,4 8 0,-3-4 0,0 0 0,4 2 0,-5-4 0,6 0 0,-1-2 0,1 3 0,-2-2 0,2 2 0,0 1 0,-6-4 0,4 8 0,-2-8 0,2 4 0,2-1 0,-6-2 0,5 6 0,-9-7 0,7 8 0,-7-8 0,9 8 0,-4-8 0,5 2 0,0 2 0,-6-4 0,4 3 0,-2-3 0,4 0 0,-1 3 0,-4-3 0,3 4 0,-2-6 0,3 2 0,1-1 0,0 1 0,-1-1 0,1 1 0,0-2 0,-2 2 0,2 0 0,-1-1 0,-4 1 0,4-1 0,-4 1 0,-1-2 0,4 2 0,-2 0 0,4-1 0,-6 1 0,4 0 0,-7-1 0,6 5 0,-7-3 0,8 2 0,-3 1 0,0-4 0,2 4 0,-6-6 0,7 6 0,-8-4 0,3 4 0,2-1 0,-5-2 0,3 2 0,0-3 0,3 0 0,-2 0 0,-1-1 0,1 1 0,-3-2 0,7 2 0,-4-1 0,7-4 0,-6 3 0,4-7 0,-3 2 0,4 1 0,1-4 0,-2 9 0,2-4 0,-6 3 0,3 2 0,-8-1 0,3 1 0,2 3 0,-5-2 0,3 2 0,1 1 0,-3-4 0,7 4 0,-8-4 0,3-2 0,0 6 0,-2-4 0,7 4 0,-2-5 0,3 1 0,0 0 0,-5-1 0,4 5 0,-7-4 0,7 6 0,-8-4 0,9 0 0,-4 2 0,0-4 0,3 7 0,-8-7 0,9 4 0,-4-1 0,0-3 0,3 8 0,-8-8 0,9 6 0,-9-6 0,8 4 0,-2-1 0,-2-2 0,5 2 0,-4 0 0,0-2 0,3 2 0,-2-3 0,3 2 0,1-2 0,0 4 0,-1-5 0,1 1 0,0-1 0,-1 1 0,0-2 0,0 2 0,1-1 0,0 5 0,-1-4 0,1 4 0,0-1 0,5-7 0,-6 6 0,6-6 0,-6 8 0,0-4 0,0 4 0,0-5 0,1 5 0,0-4 0,-1 4 0,1-1 0,-6-2 0,5 6 0,-9-7 0,8 6 0,-3-4 0,4 4 0,0-4 0,0 4 0,-4-4 0,3 4 0,-8-6 0,9 7 0,-5-6 0,6 6 0,-6-6 0,4 6 0,-3-7 0,4 8 0,0-8 0,0 7 0,-4-6 0,3 6 0,-4-3 0,11 4 0,-4 0 0,4-4 0,-5 2 0,0-4 0,-1 0 0,1 2 0,0 0 0,-1 4 0,1-4 0,0 3 0,-1-3 0,1 4 0,-2 0 0,2 0 0,-6-4 0,5 4 0,-5-4 0,0 0 0,5 3 0,-5-3 0,0 1 0,5 2 0,-4-3 0,4 0 0,0 4 0,1-4 0,-2 4 0,-3-4 0,3 2 0,-4-2 0,6 4 0,-4-2 0,2 0 0,-4-2 0,6 0 0,-2 4 0,2-8 0,0 7 0,-2-6 0,2 6 0,-1-3 0,1 4 0,-2 0 0,1-3 0,0 2 0,0-3 0,-5 1 0,4 2 0,-3-3 0,4 0 0,1 4 0,0-4 0,-2 0 0,2 3 0,-2-2 0,2 3 0,-2 0 0,0 0 0,2 0 0,-2 0 0,1 0 0,0 0 0,0 0 0,0 0 0,1 0 0,-2 0 0,2 0 0,0 0 0,-1 0 0,1 0 0,-2 0 0,2 0 0,0 0 0,-2 3 0,2-2 0,-6 7 0,6-8 0,-6 4 0,6 0 0,-1 0 0,0 0 0,0 4 0,0-8 0,-5 8 0,4-7 0,-7 6 0,6-6 0,-7 7 0,8-8 0,-3 8 0,4-8 0,-4 8 0,3-6 0,-4 4 0,6-4 0,-6 4 0,5-4 0,-5 4 0,6-4 0,-2 2 0,-4 0 0,5-4 0,-9 8 0,8-8 0,-7 8 0,7-8 0,-4 4 0,1 0 0,3-4 0,-4 8 0,5-8 0,-5 6 0,4-4 0,-3 2 0,0 0 0,2-4 0,-6 8 0,7-7 0,-8 6 0,9-6 0,-5 3 0,2-1 0,2-2 0,-4 3 0,1 0 0,3-4 0,-4 8 0,6-7 0,0 2 0,-6 1 0,4-3 0,-3 6 0,4-6 0,0 6 0,0-6 0,-4 6 0,2-6 0,-2 7 0,4-8 0,-5 8 0,4-8 0,-3 4 0,0 0 0,2-4 0,-1 4 0,2-4 0,-3 4 0,3-4 0,-8 8 0,9-6 0,-5 0 0,6 2 0,-2-2 0,-4 4 0,5-4 0,-5 4 0,6-4 0,-6 4 0,4-4 0,-2 6 0,2-4 0,2 4 0,-6 0 0,5-3 0,-5 2 0,6-6 0,-5 7 0,4-8 0,-9 8 0,8-7 0,-3 6 0,4-6 0,-3 7 0,2-8 0,-3 8 0,4-4 0,1 6 0,-2-6 0,-3 2 0,3-4 0,-8 6 0,9-8 0,-9 8 0,8-7 0,-7 6 0,7-6 0,-8 6 0,9-6 0,-9 7 0,8-4 0,-3 5 0,4-1 0,1-2 0,0 0 0,-6 0 0,4-2 0,-7 4 0,7-3 0,-4 3 0,6 0 0,-6 0 0,5-4 0,-9 4 0,8-4 0,-7 4 0,7 1 0,-4-1 0,6 0 0,-6 0 0,5 0 0,-9 0 0,7 0 0,-7 2 0,9-6 0,-9 4 0,8-4 0,-3 5 0,0-1 0,2 0 0,-6 0 0,7 0 0,-8 1 0,9-5 0,-9 4 0,3-4 0,1 2 0,-3 0 0,6-4 0,-7 6 0,8-8 0,-7 8 0,6-4 0,-2 5 0,0-1 0,2-4 0,-2 3 0,0-3 0,3 1 0,-9 2 0,9-6 0,-7 6 0,7-6 0,-9 7 0,9-8 0,-7 8 0,7-7 0,-8 6 0,9-6 0,-10 7 0,9-8 0,-8 8 0,9-6 0,-9 4 0,8-4 0,-3 4 0,4-4 0,-4 4 0,2-2 0,-2 2 0,0 0 0,3-4 0,-4 4 0,5 0 0,0-2 0,-4 2 0,3-4 0,-9 6 0,9-8 0,-7 8 0,7-7 0,-4 6 0,6-6 0,-6 6 0,5-6 0,-10 7 0,9-8 0,-8 8 0,9-7 0,-9 6 0,8-6 0,-7 6 0,7-2 0,-4 3 0,1 0 0,3-4 0,-8 4 0,9-8 0,-9 8 0,8-6 0,-3 4 0,-1-2 0,4 2 0,-3 0 0,0-2 0,4 2 0,-5 0 0,6 0 0,-1-2 0,1 4 0,-2-4 0,2 4 0,0-3 0,-6 2 0,6-2 0,-6 3 0,6 1 0,-1-1 0,1-4 0,-2 4 0,2-6 0,-4 4 0,2-4 0,-8 6 0,9-8 0,-5 8 0,6-4 0,-1 5 0,0-1 0,0-4 0,-4 3 0,3-6 0,-4 3 0,2 0 0,1-4 0,-7 8 0,9-7 0,-10 6 0,9-6 0,-4 6 0,6-3 0,-2 1 0,-2 2 0,1-6 0,-7 7 0,9-8 0,-5 4 0,0 0 0,5-2 0,-9 4 0,7-4 0,-1 0 0,2-2 0,-4 4 0,5-2 0,-10 4 0,9-4 0,-4 2 0,2-2 0,2 0 0,-3 0 0,-1 2 0,4-2 0,-7 4 0,6-4 0,-3 2 0,2-2 0,2 0 0,-4 2 0,1-2 0,3 0 0,-4 2 0,6-4 0,-2 0 0,2 0 0,-6 4 0,3-4 0,-1 4 0,-2 0 0,5-4 0,-5 4 0,6-4 0,-2 0 0,2 0 0,-2 0 0,2 0 0,-6 4 0,4-3 0,-3 2 0,4-3 0,1 0 0,-6 4 0,3-3 0,-2 2 0,4-3 0,0 0 0,0 0 0,0 0 0,-1 4 0,2-3 0,-2 2 0,2-3 0,-2 0 0,0 0 0,-3 4 0,3-3 0,-2 3 0,2-4 0,2 0 0,-2 0 0,2 0 0,-2 0 0,2 0 0,-2 0 0,2 0 0,-2 3 0,2-2 0,-2 3 0,2-4 0,-2 0 0,2 0 0,-2 0 0,2 3 0,-2-2 0,2 3 0,-2-4 0,0 0 0,2 3 0,-2-2 0,2 3 0,-2-4 0,2 0 0,-2 0 0,-3 3 0,3-2 0,-4 3 0,6 0 0,-2-4 0,2 4 0,-2-4 0,2 0 0,-2 0 0,2 0 0,-6 4 0,5-4 0,-5 4 0,6-4 0,-2 0 0,2 0 0,-2 0 0,2 0 0,-2 0 0,2 0 0,-2 0 0,-4 4 0,5-4 0,-5 4 0,4-4 0,2 0 0,-2 0 0,1 0 0,0 0 0,0 0 0,0 0 0,0 0 0,0 0 0,1 0 0,-2 0 0,2 0 0,-2 0 0,2 0 0,-2 0 0,2 0 0,-2 0 0,2 0 0,-2 0 0,1 0 0,0 0 0,0 0 0,0 0 0,0 0 0,-1 0 0,2 0 0,-2 0 0,2 0 0,-2 0 0,2 0 0,-2 0 0,2 0 0,-2 0 0,2 0 0,-2 0 0,2 0 0,-2 0 0,2 0 0,-2 0 0,2 0 0,-1 0 0,0 0 0,0 0 0,1 0 0,-2 0 0,2 0 0,0 0 0,-1 0 0,0 0 0,0 4 0,1-4 0,-2 4 0,2-4 0,-2 0 0,2 0 0,-2 0 0,2 0 0,-2 0 0,2 0 0,-2 0 0,2 0 0,-2 0 0,1 0 0,0 0 0,0 0 0,0 0 0,0 4 0,-1-4 0,2 4 0,-2-4 0,0 0 0,1 0 0,0 0 0,0 0 0,-1 0 0,-4 3 0,5-2 0,-5 3 0,4-4 0,-3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A800-510D-41D0-92B9-F5B757987BB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49B8-5955-44FB-A4CB-93262B64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0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b0a88d1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b0a88d1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47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b0a88d15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b0a88d15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b0a88d15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b0a88d15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b0a88d15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b0a88d15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2982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1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51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665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03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012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89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b0a88d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b0a88d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2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1b0a88d1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1b0a88d1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030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1b0a88d15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1b0a88d15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173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1b0a88d1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1b0a88d1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1b0a88d15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1b0a88d15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400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1b0a88d15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1b0a88d15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065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3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1b0a88d15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1b0a88d15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476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71b0a88d1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71b0a88d15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77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3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71b0a88d1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71b0a88d1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1b0a88d1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1b0a88d15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1b0a88d15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1b0a88d15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1b0a88d15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1b0a88d15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1b0a88d1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1b0a88d1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EEB2-88E6-48AC-87E7-13179085E0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249B8-5955-44FB-A4CB-93262B648E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C8C4-C7CA-4081-ADE7-5910F16AC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E20C1-8EA3-4441-AE41-9BE25D513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1BEA1-3D82-4BDD-BA68-3771A3A0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F1C1-B99D-4CB5-A881-B7D5BC73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1384-43EC-4BA1-B783-E9035879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E916-16D0-4279-ABE1-2D843ECE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BBAB2-EF5A-4981-8F57-59F41F70C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B5C8-D6F8-4864-86D8-D6190C60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879E-10C1-4A2D-A87F-EBEBD17E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0BD4-32AF-4391-99AE-26995D3A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D1185-F984-43F9-BA5D-9F455599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543E7-B04B-4AF5-B62C-FB0BC943F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55BE-F3D6-449C-BCD1-CFCAFAA0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09DFC-4EC3-4B41-A84C-1B936231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5183-60A0-413E-9D8F-A70BBB44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rtl="0"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541853" rtl="0">
              <a:spcBef>
                <a:spcPts val="747"/>
              </a:spcBef>
              <a:spcAft>
                <a:spcPts val="0"/>
              </a:spcAft>
              <a:buSzPts val="2800"/>
              <a:buChar char="–"/>
              <a:defRPr/>
            </a:lvl2pPr>
            <a:lvl3pPr marL="1828754" lvl="2" indent="-507987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474121" rtl="0"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4pPr>
            <a:lvl5pPr marL="3047924" lvl="4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5pPr>
            <a:lvl6pPr marL="3657509" lvl="5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6pPr>
            <a:lvl7pPr marL="4267093" lvl="6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7pPr>
            <a:lvl8pPr marL="4876678" lvl="7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8pPr>
            <a:lvl9pPr marL="5486263" lvl="8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130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2778-4B6B-435B-AF94-C8E81324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88E1-976D-46AA-B953-75EB7B8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EB49-0C8D-42FE-BA7D-92AC127F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B406-5EF8-478E-AE70-EA6BC343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03E5-6242-4E3E-9E9D-BCC97675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BC08-12D0-480E-94D0-B8054323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78DE-1E6D-456C-A659-C3A6FC68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AD145-29AB-457A-83D1-18D9FD14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60CB-BDBD-4FCC-A3EF-E5A91FBC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FCD93-266D-4059-BAF0-7AF31E19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627F-44E5-4675-959B-A4C48F4A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17B4-3B63-4EAE-8B48-049BB6F7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1ECFF-D946-4BCF-92F0-F65DFB5B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A0683-0666-4663-ADB2-8F75CC54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E01CB-4F56-4AAE-B8F0-0CB47F9E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BFD42-4E3D-466A-AEEF-E8E8299F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85FF-D3DD-4D9D-93F7-A2CB2329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4DD92-4014-4562-AA4B-B79B0B60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B00C3-A3DE-4EF2-8B06-89EA1F04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ABF14-206E-4C91-8ACC-3089A0B01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3C439-C6E5-4A2E-98D9-FDB8E911F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82C45-B2E5-486F-A151-55BB0C36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3B45A-BB72-434A-91F0-D73B0C8E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6D375-25F4-4EC4-A0FE-F83B885C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1FF1-A46B-48A4-BA94-784F9C3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4D1D9-03B5-4D5E-A35E-F66CA938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0031B-CF9A-4FF1-BFA9-C16948FF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91D78-EE2B-466D-ACE1-A90743D6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75163-FAAC-4F6E-BA5E-A9756D01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8AAF9-5F31-45DF-AD6A-8C132BC3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DDA15-EF2A-49E8-B5EB-92B9CC8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8F34-CA7A-4D28-8D19-DC3E474F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3895-2D4E-42E3-9A1A-E3ED1D3B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D8C14-3458-4E40-B8DD-833229905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E289-5DC9-4B74-BA24-C581E4C9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C1CEF-F7EF-4322-B445-315B1EE9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EEA4E-9DCA-4CB4-AC46-36DD7C01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EA37-CAA1-4A64-B50B-A5DD1203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E6092-EF30-41BD-8029-8EBB4AA70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BAEC9-F823-404C-91CF-B3C16EF30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D378-AC48-4DE7-8EDF-EC3EFC0D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4BA1C-7372-4FD9-BA8D-75C59FF8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F1749-932E-4FFF-BC74-920E89A7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29824-B55A-4603-B12B-95C60B03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B732-D30B-42A0-82B3-B1ED9F9BE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FCD0-B063-4AB6-8AD1-631D9DB4A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E8A6-5083-423F-88C6-EE29EF797E49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9EE7-D841-4023-9AD6-06EAC8861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C0A3-8893-4517-812D-ED903543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F815-A17C-462E-991C-D738FFEE4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3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38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customXml" Target="../ink/ink1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customXml" Target="../ink/ink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7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2.jp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techlab.com/mmfd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499D-F6DF-4DCC-8373-2547C8C90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Millimeter-Wave Full Duplex Radios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4CE77-2BCA-4B5B-941B-FF46E45EA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/>
          <a:p>
            <a:r>
              <a:rPr lang="en-US" dirty="0">
                <a:latin typeface="Calibri (Body)"/>
              </a:rPr>
              <a:t>Vaibhav Singh, </a:t>
            </a:r>
            <a:r>
              <a:rPr lang="en-US" dirty="0" err="1">
                <a:latin typeface="Calibri (Body)"/>
              </a:rPr>
              <a:t>Susnata</a:t>
            </a:r>
            <a:r>
              <a:rPr lang="en-US" dirty="0">
                <a:latin typeface="Calibri (Body)"/>
              </a:rPr>
              <a:t> Mondal, </a:t>
            </a:r>
            <a:r>
              <a:rPr lang="en-US" dirty="0" err="1">
                <a:latin typeface="Calibri (Body)"/>
              </a:rPr>
              <a:t>Akshay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Gadre</a:t>
            </a:r>
            <a:r>
              <a:rPr lang="en-US" dirty="0">
                <a:latin typeface="Calibri (Body)"/>
              </a:rPr>
              <a:t>, Milind Srivastava,</a:t>
            </a:r>
          </a:p>
          <a:p>
            <a:r>
              <a:rPr lang="en-US" dirty="0" err="1">
                <a:latin typeface="Calibri (Body)"/>
              </a:rPr>
              <a:t>Jeyanandh</a:t>
            </a:r>
            <a:r>
              <a:rPr lang="en-US" dirty="0">
                <a:latin typeface="Calibri (Body)"/>
              </a:rPr>
              <a:t> Paramesh, </a:t>
            </a:r>
            <a:r>
              <a:rPr lang="en-US" dirty="0" err="1">
                <a:latin typeface="Calibri (Body)"/>
              </a:rPr>
              <a:t>Swarun</a:t>
            </a:r>
            <a:r>
              <a:rPr lang="en-US" dirty="0">
                <a:latin typeface="Calibri (Body)"/>
              </a:rPr>
              <a:t> Kumar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86C577-8454-4E54-A980-168F70D1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06" y="4840195"/>
            <a:ext cx="2289120" cy="179094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7BADE6-CF07-4719-8B1D-FA0D4DF1C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76" y="4840195"/>
            <a:ext cx="2289120" cy="1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9"/>
    </mc:Choice>
    <mc:Fallback xmlns="">
      <p:transition spd="slow" advTm="199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7C6545E-5813-4152-9979-B488F0D2A65C}"/>
              </a:ext>
            </a:extLst>
          </p:cNvPr>
          <p:cNvGrpSpPr/>
          <p:nvPr/>
        </p:nvGrpSpPr>
        <p:grpSpPr>
          <a:xfrm>
            <a:off x="2714881" y="1553567"/>
            <a:ext cx="10864855" cy="2259627"/>
            <a:chOff x="1330218" y="1618881"/>
            <a:chExt cx="10864855" cy="2259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C435BD-DB22-4267-A807-3299A20710E7}"/>
                </a:ext>
              </a:extLst>
            </p:cNvPr>
            <p:cNvGrpSpPr/>
            <p:nvPr/>
          </p:nvGrpSpPr>
          <p:grpSpPr>
            <a:xfrm>
              <a:off x="1330218" y="2056410"/>
              <a:ext cx="10864855" cy="1822098"/>
              <a:chOff x="5230088" y="873671"/>
              <a:chExt cx="10864855" cy="182209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22598A9-25AA-42D0-8025-BFA6EBD53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1926" y="2090255"/>
                <a:ext cx="1053301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823FE7-023C-4939-9F03-3F4F9E649AE2}"/>
                  </a:ext>
                </a:extLst>
              </p:cNvPr>
              <p:cNvSpPr/>
              <p:nvPr/>
            </p:nvSpPr>
            <p:spPr>
              <a:xfrm flipV="1">
                <a:off x="6504253" y="873681"/>
                <a:ext cx="572813" cy="121657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9D4C11-1E19-4577-81AB-B932FBD1A6AE}"/>
                  </a:ext>
                </a:extLst>
              </p:cNvPr>
              <p:cNvSpPr/>
              <p:nvPr/>
            </p:nvSpPr>
            <p:spPr>
              <a:xfrm flipV="1">
                <a:off x="7238839" y="873679"/>
                <a:ext cx="401387" cy="12165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1C1DFE-4099-4C0A-A428-2930F0BAE96C}"/>
                  </a:ext>
                </a:extLst>
              </p:cNvPr>
              <p:cNvSpPr/>
              <p:nvPr/>
            </p:nvSpPr>
            <p:spPr>
              <a:xfrm flipV="1">
                <a:off x="7957510" y="873671"/>
                <a:ext cx="382634" cy="121657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CD07F2-AE98-4E70-8677-108C499D9874}"/>
                  </a:ext>
                </a:extLst>
              </p:cNvPr>
              <p:cNvSpPr/>
              <p:nvPr/>
            </p:nvSpPr>
            <p:spPr>
              <a:xfrm flipV="1">
                <a:off x="9178796" y="873672"/>
                <a:ext cx="498605" cy="121657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2FC2011-DCBA-4DE7-8169-057852E01D75}"/>
                  </a:ext>
                </a:extLst>
              </p:cNvPr>
              <p:cNvSpPr/>
              <p:nvPr/>
            </p:nvSpPr>
            <p:spPr>
              <a:xfrm flipV="1">
                <a:off x="9754008" y="873671"/>
                <a:ext cx="498605" cy="121657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244EAF-3BE3-4A64-94A6-5C316798424B}"/>
                  </a:ext>
                </a:extLst>
              </p:cNvPr>
              <p:cNvSpPr/>
              <p:nvPr/>
            </p:nvSpPr>
            <p:spPr>
              <a:xfrm flipV="1">
                <a:off x="10354270" y="873671"/>
                <a:ext cx="548612" cy="12165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05477B2-F8D9-48C9-BB69-5227DB01C710}"/>
                  </a:ext>
                </a:extLst>
              </p:cNvPr>
              <p:cNvSpPr/>
              <p:nvPr/>
            </p:nvSpPr>
            <p:spPr>
              <a:xfrm flipV="1">
                <a:off x="12930375" y="873672"/>
                <a:ext cx="686435" cy="121657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BF4B15-604E-4F1E-8E5E-9866489D11CB}"/>
                  </a:ext>
                </a:extLst>
              </p:cNvPr>
              <p:cNvSpPr/>
              <p:nvPr/>
            </p:nvSpPr>
            <p:spPr>
              <a:xfrm flipV="1">
                <a:off x="8407663" y="873673"/>
                <a:ext cx="245872" cy="12165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5AA12C6-5502-4EF8-A6EE-737CD74C6D4F}"/>
                  </a:ext>
                </a:extLst>
              </p:cNvPr>
              <p:cNvSpPr/>
              <p:nvPr/>
            </p:nvSpPr>
            <p:spPr>
              <a:xfrm flipV="1">
                <a:off x="8725198" y="873672"/>
                <a:ext cx="401387" cy="121657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FBBFD8-CB11-40B2-84C9-38151E31EAA4}"/>
                  </a:ext>
                </a:extLst>
              </p:cNvPr>
              <p:cNvSpPr/>
              <p:nvPr/>
            </p:nvSpPr>
            <p:spPr>
              <a:xfrm flipV="1">
                <a:off x="5844480" y="873671"/>
                <a:ext cx="534539" cy="12165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2AFE485-BB46-40DB-9B04-27ABE84011C8}"/>
                  </a:ext>
                </a:extLst>
              </p:cNvPr>
              <p:cNvCxnSpPr/>
              <p:nvPr/>
            </p:nvCxnSpPr>
            <p:spPr>
              <a:xfrm>
                <a:off x="5742254" y="2090245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9548F7D-2EB2-46EE-99F4-08833FB6B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3021" y="2090245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2C4BF1-1531-41C2-A742-220BBCD11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1550" y="2088138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C15061C-11D1-4836-B77E-41CA6A0BE7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94564" y="2088138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B68FFB-3104-4728-95A6-3A558AAEB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73592" y="2088138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5252005-CE22-4CA8-9519-3AD45A918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44495" y="2086031"/>
                <a:ext cx="0" cy="17868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833E304-FFBC-4808-95DC-DBCDE69ECCB5}"/>
                  </a:ext>
                </a:extLst>
              </p:cNvPr>
              <p:cNvSpPr/>
              <p:nvPr/>
            </p:nvSpPr>
            <p:spPr>
              <a:xfrm>
                <a:off x="11487808" y="1438615"/>
                <a:ext cx="93345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7F8359-2934-43F5-A050-4EEE4D565CB4}"/>
                  </a:ext>
                </a:extLst>
              </p:cNvPr>
              <p:cNvSpPr/>
              <p:nvPr/>
            </p:nvSpPr>
            <p:spPr>
              <a:xfrm>
                <a:off x="11752070" y="1435563"/>
                <a:ext cx="93345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742E2D0-B1AB-43A5-841A-BFB62101EDE3}"/>
                  </a:ext>
                </a:extLst>
              </p:cNvPr>
              <p:cNvSpPr/>
              <p:nvPr/>
            </p:nvSpPr>
            <p:spPr>
              <a:xfrm>
                <a:off x="11987854" y="1438615"/>
                <a:ext cx="93345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9217EC-35E6-42E6-941D-A9B1D78391E6}"/>
                  </a:ext>
                </a:extLst>
              </p:cNvPr>
              <p:cNvSpPr/>
              <p:nvPr/>
            </p:nvSpPr>
            <p:spPr>
              <a:xfrm>
                <a:off x="12252116" y="1435563"/>
                <a:ext cx="93345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7EBE5B-2E01-4D49-9C13-35BD1728D892}"/>
                  </a:ext>
                </a:extLst>
              </p:cNvPr>
              <p:cNvSpPr txBox="1"/>
              <p:nvPr/>
            </p:nvSpPr>
            <p:spPr>
              <a:xfrm>
                <a:off x="5230088" y="2282426"/>
                <a:ext cx="1120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300 MHz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1BEF6A-A6C8-4AB2-B098-B4B71968CE4A}"/>
                  </a:ext>
                </a:extLst>
              </p:cNvPr>
              <p:cNvSpPr txBox="1"/>
              <p:nvPr/>
            </p:nvSpPr>
            <p:spPr>
              <a:xfrm>
                <a:off x="6940726" y="2277950"/>
                <a:ext cx="1120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900 MHz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4D0F78-3355-4BCA-B8FD-A683938CA090}"/>
                  </a:ext>
                </a:extLst>
              </p:cNvPr>
              <p:cNvSpPr txBox="1"/>
              <p:nvPr/>
            </p:nvSpPr>
            <p:spPr>
              <a:xfrm>
                <a:off x="8556531" y="2282426"/>
                <a:ext cx="1120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2.45 GHz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D47786-80E6-4116-9DA6-4F391BBB32F5}"/>
                  </a:ext>
                </a:extLst>
              </p:cNvPr>
              <p:cNvSpPr txBox="1"/>
              <p:nvPr/>
            </p:nvSpPr>
            <p:spPr>
              <a:xfrm>
                <a:off x="10087213" y="2295659"/>
                <a:ext cx="814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5 GHz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FBE70C-F012-41F6-AFA4-B4303A65C6E3}"/>
                  </a:ext>
                </a:extLst>
              </p:cNvPr>
              <p:cNvSpPr txBox="1"/>
              <p:nvPr/>
            </p:nvSpPr>
            <p:spPr>
              <a:xfrm>
                <a:off x="12866241" y="2277950"/>
                <a:ext cx="98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30 GHz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B0AC1-E00C-4FD3-8367-80A121DDE4C5}"/>
                  </a:ext>
                </a:extLst>
              </p:cNvPr>
              <p:cNvSpPr txBox="1"/>
              <p:nvPr/>
            </p:nvSpPr>
            <p:spPr>
              <a:xfrm>
                <a:off x="14437143" y="2269364"/>
                <a:ext cx="1120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300 GHz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73F2B8-41C5-4DD5-BD6B-A80931374942}"/>
                </a:ext>
              </a:extLst>
            </p:cNvPr>
            <p:cNvSpPr txBox="1"/>
            <p:nvPr/>
          </p:nvSpPr>
          <p:spPr>
            <a:xfrm>
              <a:off x="2947819" y="1626979"/>
              <a:ext cx="1177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Chen. et al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ED4F2C-E8EB-4000-9CEF-6CBC3507E4D4}"/>
                </a:ext>
              </a:extLst>
            </p:cNvPr>
            <p:cNvSpPr txBox="1"/>
            <p:nvPr/>
          </p:nvSpPr>
          <p:spPr>
            <a:xfrm>
              <a:off x="4287131" y="1626979"/>
              <a:ext cx="15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Bharadia</a:t>
              </a:r>
              <a:r>
                <a:rPr lang="en-US" dirty="0"/>
                <a:t>. et al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71DE77-4E6D-483F-9AFC-D91EF76203B1}"/>
                </a:ext>
              </a:extLst>
            </p:cNvPr>
            <p:cNvSpPr txBox="1"/>
            <p:nvPr/>
          </p:nvSpPr>
          <p:spPr>
            <a:xfrm>
              <a:off x="6067604" y="1618881"/>
              <a:ext cx="15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Ginzberg</a:t>
              </a:r>
              <a:r>
                <a:rPr lang="en-US" dirty="0"/>
                <a:t>. et al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FB4532D-84C1-44D5-B07B-44440B1DE24C}"/>
              </a:ext>
            </a:extLst>
          </p:cNvPr>
          <p:cNvSpPr/>
          <p:nvPr/>
        </p:nvSpPr>
        <p:spPr>
          <a:xfrm>
            <a:off x="8789698" y="1922900"/>
            <a:ext cx="3402302" cy="1942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Arrow Down">
            <a:extLst>
              <a:ext uri="{FF2B5EF4-FFF2-40B4-BE49-F238E27FC236}">
                <a16:creationId xmlns:a16="http://schemas.microsoft.com/office/drawing/2014/main" id="{783BD627-92A6-4C39-B54F-B7D3579BB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0128" y="100849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3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23151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FB4532D-84C1-44D5-B07B-44440B1DE24C}"/>
              </a:ext>
            </a:extLst>
          </p:cNvPr>
          <p:cNvSpPr/>
          <p:nvPr/>
        </p:nvSpPr>
        <p:spPr>
          <a:xfrm>
            <a:off x="8789698" y="0"/>
            <a:ext cx="3402302" cy="3865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AF0E6-0A11-4607-9D63-C9CFA9E338E7}"/>
              </a:ext>
            </a:extLst>
          </p:cNvPr>
          <p:cNvGrpSpPr/>
          <p:nvPr/>
        </p:nvGrpSpPr>
        <p:grpSpPr>
          <a:xfrm>
            <a:off x="-91440" y="1008499"/>
            <a:ext cx="10864855" cy="2804695"/>
            <a:chOff x="-91440" y="1008499"/>
            <a:chExt cx="10864855" cy="280469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7C6545E-5813-4152-9979-B488F0D2A65C}"/>
                </a:ext>
              </a:extLst>
            </p:cNvPr>
            <p:cNvGrpSpPr/>
            <p:nvPr/>
          </p:nvGrpSpPr>
          <p:grpSpPr>
            <a:xfrm>
              <a:off x="-91440" y="1553567"/>
              <a:ext cx="10864855" cy="2259627"/>
              <a:chOff x="1330218" y="1618881"/>
              <a:chExt cx="10864855" cy="22596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5C435BD-DB22-4267-A807-3299A20710E7}"/>
                  </a:ext>
                </a:extLst>
              </p:cNvPr>
              <p:cNvGrpSpPr/>
              <p:nvPr/>
            </p:nvGrpSpPr>
            <p:grpSpPr>
              <a:xfrm>
                <a:off x="1330218" y="2056410"/>
                <a:ext cx="10864855" cy="1822098"/>
                <a:chOff x="5230088" y="873671"/>
                <a:chExt cx="10864855" cy="1822098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A22598A9-25AA-42D0-8025-BFA6EBD53E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1926" y="2090255"/>
                  <a:ext cx="1053301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823FE7-023C-4939-9F03-3F4F9E649AE2}"/>
                    </a:ext>
                  </a:extLst>
                </p:cNvPr>
                <p:cNvSpPr/>
                <p:nvPr/>
              </p:nvSpPr>
              <p:spPr>
                <a:xfrm flipV="1">
                  <a:off x="6504253" y="873681"/>
                  <a:ext cx="572813" cy="121657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A9D4C11-1E19-4577-81AB-B932FBD1A6AE}"/>
                    </a:ext>
                  </a:extLst>
                </p:cNvPr>
                <p:cNvSpPr/>
                <p:nvPr/>
              </p:nvSpPr>
              <p:spPr>
                <a:xfrm flipV="1">
                  <a:off x="7238839" y="873679"/>
                  <a:ext cx="401387" cy="121657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91C1DFE-4099-4C0A-A428-2930F0BAE96C}"/>
                    </a:ext>
                  </a:extLst>
                </p:cNvPr>
                <p:cNvSpPr/>
                <p:nvPr/>
              </p:nvSpPr>
              <p:spPr>
                <a:xfrm flipV="1">
                  <a:off x="7957510" y="873671"/>
                  <a:ext cx="382634" cy="121657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3CD07F2-AE98-4E70-8677-108C499D9874}"/>
                    </a:ext>
                  </a:extLst>
                </p:cNvPr>
                <p:cNvSpPr/>
                <p:nvPr/>
              </p:nvSpPr>
              <p:spPr>
                <a:xfrm flipV="1">
                  <a:off x="9178796" y="873672"/>
                  <a:ext cx="498605" cy="121657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2FC2011-DCBA-4DE7-8169-057852E01D75}"/>
                    </a:ext>
                  </a:extLst>
                </p:cNvPr>
                <p:cNvSpPr/>
                <p:nvPr/>
              </p:nvSpPr>
              <p:spPr>
                <a:xfrm flipV="1">
                  <a:off x="9754008" y="873671"/>
                  <a:ext cx="498605" cy="121657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0244EAF-3BE3-4A64-94A6-5C316798424B}"/>
                    </a:ext>
                  </a:extLst>
                </p:cNvPr>
                <p:cNvSpPr/>
                <p:nvPr/>
              </p:nvSpPr>
              <p:spPr>
                <a:xfrm flipV="1">
                  <a:off x="10354270" y="873671"/>
                  <a:ext cx="548612" cy="121657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05477B2-F8D9-48C9-BB69-5227DB01C710}"/>
                    </a:ext>
                  </a:extLst>
                </p:cNvPr>
                <p:cNvSpPr/>
                <p:nvPr/>
              </p:nvSpPr>
              <p:spPr>
                <a:xfrm flipV="1">
                  <a:off x="12930375" y="873672"/>
                  <a:ext cx="686435" cy="121657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5400"/>
                <a:effectLst>
                  <a:glow rad="266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ABF4B15-604E-4F1E-8E5E-9866489D11CB}"/>
                    </a:ext>
                  </a:extLst>
                </p:cNvPr>
                <p:cNvSpPr/>
                <p:nvPr/>
              </p:nvSpPr>
              <p:spPr>
                <a:xfrm flipV="1">
                  <a:off x="8407663" y="873673"/>
                  <a:ext cx="245872" cy="121657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5AA12C6-5502-4EF8-A6EE-737CD74C6D4F}"/>
                    </a:ext>
                  </a:extLst>
                </p:cNvPr>
                <p:cNvSpPr/>
                <p:nvPr/>
              </p:nvSpPr>
              <p:spPr>
                <a:xfrm flipV="1">
                  <a:off x="8725198" y="873672"/>
                  <a:ext cx="401387" cy="121657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1FBBFD8-CB11-40B2-84C9-38151E31EAA4}"/>
                    </a:ext>
                  </a:extLst>
                </p:cNvPr>
                <p:cNvSpPr/>
                <p:nvPr/>
              </p:nvSpPr>
              <p:spPr>
                <a:xfrm flipV="1">
                  <a:off x="5844480" y="873671"/>
                  <a:ext cx="534539" cy="121657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2AFE485-BB46-40DB-9B04-27ABE84011C8}"/>
                    </a:ext>
                  </a:extLst>
                </p:cNvPr>
                <p:cNvCxnSpPr/>
                <p:nvPr/>
              </p:nvCxnSpPr>
              <p:spPr>
                <a:xfrm>
                  <a:off x="5742254" y="2090245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9548F7D-2EB2-46EE-99F4-08833FB6B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3021" y="2090245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52C4BF1-1531-41C2-A742-220BBCD11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51550" y="2088138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C15061C-11D1-4836-B77E-41CA6A0BE7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94564" y="2088138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3B68FFB-3104-4728-95A6-3A558AAEB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73592" y="2088138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5252005-CE22-4CA8-9519-3AD45A918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44495" y="2086031"/>
                  <a:ext cx="0" cy="17868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833E304-FFBC-4808-95DC-DBCDE69ECCB5}"/>
                    </a:ext>
                  </a:extLst>
                </p:cNvPr>
                <p:cNvSpPr/>
                <p:nvPr/>
              </p:nvSpPr>
              <p:spPr>
                <a:xfrm>
                  <a:off x="11487808" y="1438615"/>
                  <a:ext cx="9334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B7F8359-2934-43F5-A050-4EEE4D565CB4}"/>
                    </a:ext>
                  </a:extLst>
                </p:cNvPr>
                <p:cNvSpPr/>
                <p:nvPr/>
              </p:nvSpPr>
              <p:spPr>
                <a:xfrm>
                  <a:off x="11752070" y="1435563"/>
                  <a:ext cx="9334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742E2D0-B1AB-43A5-841A-BFB62101EDE3}"/>
                    </a:ext>
                  </a:extLst>
                </p:cNvPr>
                <p:cNvSpPr/>
                <p:nvPr/>
              </p:nvSpPr>
              <p:spPr>
                <a:xfrm>
                  <a:off x="11987854" y="1438615"/>
                  <a:ext cx="9334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A9217EC-35E6-42E6-941D-A9B1D78391E6}"/>
                    </a:ext>
                  </a:extLst>
                </p:cNvPr>
                <p:cNvSpPr/>
                <p:nvPr/>
              </p:nvSpPr>
              <p:spPr>
                <a:xfrm>
                  <a:off x="12252116" y="1435563"/>
                  <a:ext cx="9334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B7EBE5B-2E01-4D49-9C13-35BD1728D892}"/>
                    </a:ext>
                  </a:extLst>
                </p:cNvPr>
                <p:cNvSpPr txBox="1"/>
                <p:nvPr/>
              </p:nvSpPr>
              <p:spPr>
                <a:xfrm>
                  <a:off x="5230088" y="2282426"/>
                  <a:ext cx="11206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300 MHz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1BEF6A-A6C8-4AB2-B098-B4B71968CE4A}"/>
                    </a:ext>
                  </a:extLst>
                </p:cNvPr>
                <p:cNvSpPr txBox="1"/>
                <p:nvPr/>
              </p:nvSpPr>
              <p:spPr>
                <a:xfrm>
                  <a:off x="6940726" y="2277950"/>
                  <a:ext cx="11208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900 MHz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4D0F78-3355-4BCA-B8FD-A683938CA090}"/>
                    </a:ext>
                  </a:extLst>
                </p:cNvPr>
                <p:cNvSpPr txBox="1"/>
                <p:nvPr/>
              </p:nvSpPr>
              <p:spPr>
                <a:xfrm>
                  <a:off x="8556531" y="2282426"/>
                  <a:ext cx="11208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2.45 GHz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D47786-80E6-4116-9DA6-4F391BBB32F5}"/>
                    </a:ext>
                  </a:extLst>
                </p:cNvPr>
                <p:cNvSpPr txBox="1"/>
                <p:nvPr/>
              </p:nvSpPr>
              <p:spPr>
                <a:xfrm>
                  <a:off x="10087213" y="2295659"/>
                  <a:ext cx="8147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5 GHz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FBE70C-F012-41F6-AFA4-B4303A65C6E3}"/>
                    </a:ext>
                  </a:extLst>
                </p:cNvPr>
                <p:cNvSpPr txBox="1"/>
                <p:nvPr/>
              </p:nvSpPr>
              <p:spPr>
                <a:xfrm>
                  <a:off x="12866241" y="2277950"/>
                  <a:ext cx="9809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30 GHz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DAB0AC1-E00C-4FD3-8367-80A121DDE4C5}"/>
                    </a:ext>
                  </a:extLst>
                </p:cNvPr>
                <p:cNvSpPr txBox="1"/>
                <p:nvPr/>
              </p:nvSpPr>
              <p:spPr>
                <a:xfrm>
                  <a:off x="14437143" y="2269364"/>
                  <a:ext cx="11208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2"/>
                      </a:solidFill>
                    </a:rPr>
                    <a:t>300 GHz</a:t>
                  </a: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73F2B8-41C5-4DD5-BD6B-A80931374942}"/>
                  </a:ext>
                </a:extLst>
              </p:cNvPr>
              <p:cNvSpPr txBox="1"/>
              <p:nvPr/>
            </p:nvSpPr>
            <p:spPr>
              <a:xfrm>
                <a:off x="2947819" y="1626979"/>
                <a:ext cx="1177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Chen. et al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5ED4F2C-E8EB-4000-9CEF-6CBC3507E4D4}"/>
                  </a:ext>
                </a:extLst>
              </p:cNvPr>
              <p:cNvSpPr txBox="1"/>
              <p:nvPr/>
            </p:nvSpPr>
            <p:spPr>
              <a:xfrm>
                <a:off x="4287131" y="1626979"/>
                <a:ext cx="1563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Bharadia</a:t>
                </a:r>
                <a:r>
                  <a:rPr lang="en-US" dirty="0"/>
                  <a:t>. et al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71DE77-4E6D-483F-9AFC-D91EF76203B1}"/>
                  </a:ext>
                </a:extLst>
              </p:cNvPr>
              <p:cNvSpPr txBox="1"/>
              <p:nvPr/>
            </p:nvSpPr>
            <p:spPr>
              <a:xfrm>
                <a:off x="6067604" y="1618881"/>
                <a:ext cx="1563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Ginzberg</a:t>
                </a:r>
                <a:r>
                  <a:rPr lang="en-US" dirty="0"/>
                  <a:t>. et al</a:t>
                </a:r>
              </a:p>
            </p:txBody>
          </p:sp>
        </p:grpSp>
        <p:pic>
          <p:nvPicPr>
            <p:cNvPr id="46" name="Graphic 45" descr="Arrow Down">
              <a:extLst>
                <a:ext uri="{FF2B5EF4-FFF2-40B4-BE49-F238E27FC236}">
                  <a16:creationId xmlns:a16="http://schemas.microsoft.com/office/drawing/2014/main" id="{783BD627-92A6-4C39-B54F-B7D3579B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70128" y="1008499"/>
              <a:ext cx="914400" cy="914400"/>
            </a:xfrm>
            <a:prstGeom prst="rect">
              <a:avLst/>
            </a:prstGeom>
          </p:spPr>
        </p:pic>
      </p:grpSp>
      <p:pic>
        <p:nvPicPr>
          <p:cNvPr id="38" name="Google Shape;132;p14">
            <a:extLst>
              <a:ext uri="{FF2B5EF4-FFF2-40B4-BE49-F238E27FC236}">
                <a16:creationId xmlns:a16="http://schemas.microsoft.com/office/drawing/2014/main" id="{8DCEB213-FC38-40D6-AF5D-7A595A5938B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9019" y="1736324"/>
            <a:ext cx="9407479" cy="50036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B83D4F-392D-4ED5-BFC3-A37E977C0C43}"/>
              </a:ext>
            </a:extLst>
          </p:cNvPr>
          <p:cNvSpPr txBox="1"/>
          <p:nvPr/>
        </p:nvSpPr>
        <p:spPr>
          <a:xfrm>
            <a:off x="1029207" y="1777633"/>
            <a:ext cx="1031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C0C0C0"/>
                </a:highlight>
              </a:rPr>
              <a:t>mmFD</a:t>
            </a:r>
            <a:r>
              <a:rPr lang="en-US" sz="3600" dirty="0">
                <a:highlight>
                  <a:srgbClr val="C0C0C0"/>
                </a:highlight>
              </a:rPr>
              <a:t>: the first bidirectional mm-wave full duplex link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5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7383 -0.2333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1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B855561-DC2C-9840-995F-1D71837DC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01" y="2501839"/>
            <a:ext cx="492456" cy="62457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415600" y="395200"/>
            <a:ext cx="5850163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Half Duplex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7A8EF-9ACF-444F-BB7A-9A01432DAA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BDDC17-B40B-EC47-8354-F7D4A7EEE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672" y="3668391"/>
            <a:ext cx="1352915" cy="10606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D698174-B701-064D-87EF-95B8DA050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97" y="2467920"/>
            <a:ext cx="492456" cy="6658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32FF4AF1-79F4-D74C-AB4B-BCA65F0D7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672" y="5278434"/>
            <a:ext cx="1352915" cy="11012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282988B-BCBE-6945-B83B-9BB86239EBC3}"/>
              </a:ext>
            </a:extLst>
          </p:cNvPr>
          <p:cNvSpPr/>
          <p:nvPr/>
        </p:nvSpPr>
        <p:spPr>
          <a:xfrm flipH="1">
            <a:off x="3327993" y="1306560"/>
            <a:ext cx="1205187" cy="1123291"/>
          </a:xfrm>
          <a:custGeom>
            <a:avLst/>
            <a:gdLst>
              <a:gd name="connsiteX0" fmla="*/ 0 w 903890"/>
              <a:gd name="connsiteY0" fmla="*/ 317999 h 842468"/>
              <a:gd name="connsiteX1" fmla="*/ 346841 w 903890"/>
              <a:gd name="connsiteY1" fmla="*/ 2689 h 842468"/>
              <a:gd name="connsiteX2" fmla="*/ 262759 w 903890"/>
              <a:gd name="connsiteY2" fmla="*/ 475654 h 842468"/>
              <a:gd name="connsiteX3" fmla="*/ 557048 w 903890"/>
              <a:gd name="connsiteY3" fmla="*/ 254937 h 842468"/>
              <a:gd name="connsiteX4" fmla="*/ 472966 w 903890"/>
              <a:gd name="connsiteY4" fmla="*/ 633310 h 842468"/>
              <a:gd name="connsiteX5" fmla="*/ 693683 w 903890"/>
              <a:gd name="connsiteY5" fmla="*/ 486165 h 842468"/>
              <a:gd name="connsiteX6" fmla="*/ 651641 w 903890"/>
              <a:gd name="connsiteY6" fmla="*/ 738413 h 842468"/>
              <a:gd name="connsiteX7" fmla="*/ 798786 w 903890"/>
              <a:gd name="connsiteY7" fmla="*/ 664841 h 842468"/>
              <a:gd name="connsiteX8" fmla="*/ 767255 w 903890"/>
              <a:gd name="connsiteY8" fmla="*/ 833006 h 842468"/>
              <a:gd name="connsiteX9" fmla="*/ 903890 w 903890"/>
              <a:gd name="connsiteY9" fmla="*/ 822496 h 842468"/>
              <a:gd name="connsiteX10" fmla="*/ 903890 w 903890"/>
              <a:gd name="connsiteY10" fmla="*/ 822496 h 842468"/>
              <a:gd name="connsiteX11" fmla="*/ 903890 w 903890"/>
              <a:gd name="connsiteY11" fmla="*/ 822496 h 8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890" h="842468">
                <a:moveTo>
                  <a:pt x="0" y="317999"/>
                </a:moveTo>
                <a:cubicBezTo>
                  <a:pt x="151524" y="147206"/>
                  <a:pt x="303048" y="-23587"/>
                  <a:pt x="346841" y="2689"/>
                </a:cubicBezTo>
                <a:cubicBezTo>
                  <a:pt x="390634" y="28965"/>
                  <a:pt x="227725" y="433613"/>
                  <a:pt x="262759" y="475654"/>
                </a:cubicBezTo>
                <a:cubicBezTo>
                  <a:pt x="297794" y="517695"/>
                  <a:pt x="522014" y="228661"/>
                  <a:pt x="557048" y="254937"/>
                </a:cubicBezTo>
                <a:cubicBezTo>
                  <a:pt x="592082" y="281213"/>
                  <a:pt x="450194" y="594772"/>
                  <a:pt x="472966" y="633310"/>
                </a:cubicBezTo>
                <a:cubicBezTo>
                  <a:pt x="495738" y="671848"/>
                  <a:pt x="663904" y="468648"/>
                  <a:pt x="693683" y="486165"/>
                </a:cubicBezTo>
                <a:cubicBezTo>
                  <a:pt x="723462" y="503682"/>
                  <a:pt x="634124" y="708634"/>
                  <a:pt x="651641" y="738413"/>
                </a:cubicBezTo>
                <a:cubicBezTo>
                  <a:pt x="669158" y="768192"/>
                  <a:pt x="779517" y="649076"/>
                  <a:pt x="798786" y="664841"/>
                </a:cubicBezTo>
                <a:cubicBezTo>
                  <a:pt x="818055" y="680606"/>
                  <a:pt x="749738" y="806730"/>
                  <a:pt x="767255" y="833006"/>
                </a:cubicBezTo>
                <a:cubicBezTo>
                  <a:pt x="784772" y="859282"/>
                  <a:pt x="903890" y="822496"/>
                  <a:pt x="903890" y="822496"/>
                </a:cubicBezTo>
                <a:lnTo>
                  <a:pt x="903890" y="822496"/>
                </a:lnTo>
                <a:lnTo>
                  <a:pt x="903890" y="822496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Google Shape;143;p15">
            <a:extLst>
              <a:ext uri="{FF2B5EF4-FFF2-40B4-BE49-F238E27FC236}">
                <a16:creationId xmlns:a16="http://schemas.microsoft.com/office/drawing/2014/main" id="{FFE821E9-B41E-464F-8567-E15BCE1CE0D0}"/>
              </a:ext>
            </a:extLst>
          </p:cNvPr>
          <p:cNvSpPr txBox="1"/>
          <p:nvPr/>
        </p:nvSpPr>
        <p:spPr>
          <a:xfrm>
            <a:off x="4451480" y="1035548"/>
            <a:ext cx="1205185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Desired Signal</a:t>
            </a:r>
            <a:endParaRPr sz="24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314D15-7965-EF4F-802C-E315B092583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254129" y="32371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589339-10D8-8E4B-AC10-6C1A2004D413}"/>
              </a:ext>
            </a:extLst>
          </p:cNvPr>
          <p:cNvCxnSpPr>
            <a:cxnSpLocks/>
          </p:cNvCxnSpPr>
          <p:nvPr/>
        </p:nvCxnSpPr>
        <p:spPr>
          <a:xfrm>
            <a:off x="3245421" y="4847230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188E08-A08C-8E41-A16B-6ACB889AC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353" y="3751548"/>
            <a:ext cx="1352915" cy="10606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49BEB87C-ACE7-E34E-8E10-C7685D5C1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812" y="2577612"/>
            <a:ext cx="492456" cy="62457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5" name="Picture 24" descr="A close up of a computer&#10;&#10;Description automatically generated">
            <a:extLst>
              <a:ext uri="{FF2B5EF4-FFF2-40B4-BE49-F238E27FC236}">
                <a16:creationId xmlns:a16="http://schemas.microsoft.com/office/drawing/2014/main" id="{C2B7B758-8087-AE43-84C7-165EA46B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61592"/>
            <a:ext cx="1352915" cy="11012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9CDB6A90-CA4B-2F4A-B587-6561FF0ECAFD}"/>
              </a:ext>
            </a:extLst>
          </p:cNvPr>
          <p:cNvSpPr/>
          <p:nvPr/>
        </p:nvSpPr>
        <p:spPr>
          <a:xfrm flipH="1">
            <a:off x="9916373" y="1238720"/>
            <a:ext cx="1205187" cy="1123291"/>
          </a:xfrm>
          <a:custGeom>
            <a:avLst/>
            <a:gdLst>
              <a:gd name="connsiteX0" fmla="*/ 0 w 903890"/>
              <a:gd name="connsiteY0" fmla="*/ 317999 h 842468"/>
              <a:gd name="connsiteX1" fmla="*/ 346841 w 903890"/>
              <a:gd name="connsiteY1" fmla="*/ 2689 h 842468"/>
              <a:gd name="connsiteX2" fmla="*/ 262759 w 903890"/>
              <a:gd name="connsiteY2" fmla="*/ 475654 h 842468"/>
              <a:gd name="connsiteX3" fmla="*/ 557048 w 903890"/>
              <a:gd name="connsiteY3" fmla="*/ 254937 h 842468"/>
              <a:gd name="connsiteX4" fmla="*/ 472966 w 903890"/>
              <a:gd name="connsiteY4" fmla="*/ 633310 h 842468"/>
              <a:gd name="connsiteX5" fmla="*/ 693683 w 903890"/>
              <a:gd name="connsiteY5" fmla="*/ 486165 h 842468"/>
              <a:gd name="connsiteX6" fmla="*/ 651641 w 903890"/>
              <a:gd name="connsiteY6" fmla="*/ 738413 h 842468"/>
              <a:gd name="connsiteX7" fmla="*/ 798786 w 903890"/>
              <a:gd name="connsiteY7" fmla="*/ 664841 h 842468"/>
              <a:gd name="connsiteX8" fmla="*/ 767255 w 903890"/>
              <a:gd name="connsiteY8" fmla="*/ 833006 h 842468"/>
              <a:gd name="connsiteX9" fmla="*/ 903890 w 903890"/>
              <a:gd name="connsiteY9" fmla="*/ 822496 h 842468"/>
              <a:gd name="connsiteX10" fmla="*/ 903890 w 903890"/>
              <a:gd name="connsiteY10" fmla="*/ 822496 h 842468"/>
              <a:gd name="connsiteX11" fmla="*/ 903890 w 903890"/>
              <a:gd name="connsiteY11" fmla="*/ 822496 h 8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890" h="842468">
                <a:moveTo>
                  <a:pt x="0" y="317999"/>
                </a:moveTo>
                <a:cubicBezTo>
                  <a:pt x="151524" y="147206"/>
                  <a:pt x="303048" y="-23587"/>
                  <a:pt x="346841" y="2689"/>
                </a:cubicBezTo>
                <a:cubicBezTo>
                  <a:pt x="390634" y="28965"/>
                  <a:pt x="227725" y="433613"/>
                  <a:pt x="262759" y="475654"/>
                </a:cubicBezTo>
                <a:cubicBezTo>
                  <a:pt x="297794" y="517695"/>
                  <a:pt x="522014" y="228661"/>
                  <a:pt x="557048" y="254937"/>
                </a:cubicBezTo>
                <a:cubicBezTo>
                  <a:pt x="592082" y="281213"/>
                  <a:pt x="450194" y="594772"/>
                  <a:pt x="472966" y="633310"/>
                </a:cubicBezTo>
                <a:cubicBezTo>
                  <a:pt x="495738" y="671848"/>
                  <a:pt x="663904" y="468648"/>
                  <a:pt x="693683" y="486165"/>
                </a:cubicBezTo>
                <a:cubicBezTo>
                  <a:pt x="723462" y="503682"/>
                  <a:pt x="634124" y="708634"/>
                  <a:pt x="651641" y="738413"/>
                </a:cubicBezTo>
                <a:cubicBezTo>
                  <a:pt x="669158" y="768192"/>
                  <a:pt x="779517" y="649076"/>
                  <a:pt x="798786" y="664841"/>
                </a:cubicBezTo>
                <a:cubicBezTo>
                  <a:pt x="818055" y="680606"/>
                  <a:pt x="749738" y="806730"/>
                  <a:pt x="767255" y="833006"/>
                </a:cubicBezTo>
                <a:cubicBezTo>
                  <a:pt x="784772" y="859282"/>
                  <a:pt x="903890" y="822496"/>
                  <a:pt x="903890" y="822496"/>
                </a:cubicBezTo>
                <a:lnTo>
                  <a:pt x="903890" y="822496"/>
                </a:lnTo>
                <a:lnTo>
                  <a:pt x="903890" y="822496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Google Shape;143;p15">
            <a:extLst>
              <a:ext uri="{FF2B5EF4-FFF2-40B4-BE49-F238E27FC236}">
                <a16:creationId xmlns:a16="http://schemas.microsoft.com/office/drawing/2014/main" id="{EB177167-B38F-5D44-BB11-3DAEC93CB649}"/>
              </a:ext>
            </a:extLst>
          </p:cNvPr>
          <p:cNvSpPr txBox="1"/>
          <p:nvPr/>
        </p:nvSpPr>
        <p:spPr>
          <a:xfrm>
            <a:off x="10918242" y="892201"/>
            <a:ext cx="1205183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Desired Signal</a:t>
            </a:r>
            <a:endParaRPr sz="24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FE4F0C-22E5-E24F-96EC-FDAA318B579B}"/>
              </a:ext>
            </a:extLst>
          </p:cNvPr>
          <p:cNvCxnSpPr>
            <a:cxnSpLocks/>
          </p:cNvCxnSpPr>
          <p:nvPr/>
        </p:nvCxnSpPr>
        <p:spPr>
          <a:xfrm flipV="1">
            <a:off x="9026832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6AE845-CE3A-594D-AEE0-86021FBE6FE0}"/>
              </a:ext>
            </a:extLst>
          </p:cNvPr>
          <p:cNvCxnSpPr>
            <a:cxnSpLocks/>
          </p:cNvCxnSpPr>
          <p:nvPr/>
        </p:nvCxnSpPr>
        <p:spPr>
          <a:xfrm>
            <a:off x="9560812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5B4EA122-0DFA-654F-AAD1-AE6D59D65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604" y="2577612"/>
            <a:ext cx="492456" cy="62457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58F20280-9CF6-F14A-B85C-7F3B9B72A0F9}"/>
              </a:ext>
            </a:extLst>
          </p:cNvPr>
          <p:cNvSpPr/>
          <p:nvPr/>
        </p:nvSpPr>
        <p:spPr>
          <a:xfrm>
            <a:off x="8911466" y="2028255"/>
            <a:ext cx="847327" cy="672661"/>
          </a:xfrm>
          <a:prstGeom prst="arc">
            <a:avLst>
              <a:gd name="adj1" fmla="val 10615511"/>
              <a:gd name="adj2" fmla="val 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4E59A8-ACA4-B34C-8D52-6A272F72B069}"/>
              </a:ext>
            </a:extLst>
          </p:cNvPr>
          <p:cNvCxnSpPr>
            <a:cxnSpLocks/>
          </p:cNvCxnSpPr>
          <p:nvPr/>
        </p:nvCxnSpPr>
        <p:spPr>
          <a:xfrm>
            <a:off x="9776211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020213-F166-F248-B37E-CA3E09E1A15D}"/>
              </a:ext>
            </a:extLst>
          </p:cNvPr>
          <p:cNvCxnSpPr>
            <a:cxnSpLocks/>
          </p:cNvCxnSpPr>
          <p:nvPr/>
        </p:nvCxnSpPr>
        <p:spPr>
          <a:xfrm flipV="1">
            <a:off x="9243561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143;p15">
            <a:extLst>
              <a:ext uri="{FF2B5EF4-FFF2-40B4-BE49-F238E27FC236}">
                <a16:creationId xmlns:a16="http://schemas.microsoft.com/office/drawing/2014/main" id="{69929A7B-BF2E-CB4D-8A01-ED8757F4159F}"/>
              </a:ext>
            </a:extLst>
          </p:cNvPr>
          <p:cNvSpPr txBox="1"/>
          <p:nvPr/>
        </p:nvSpPr>
        <p:spPr>
          <a:xfrm>
            <a:off x="8334685" y="1204385"/>
            <a:ext cx="1869479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Interference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B36BE-0A74-0E4C-A556-AB56B1288EAB}"/>
              </a:ext>
            </a:extLst>
          </p:cNvPr>
          <p:cNvSpPr txBox="1"/>
          <p:nvPr/>
        </p:nvSpPr>
        <p:spPr>
          <a:xfrm>
            <a:off x="8156029" y="2563274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FB25C8-B12C-D642-A798-8A243DBD896A}"/>
              </a:ext>
            </a:extLst>
          </p:cNvPr>
          <p:cNvSpPr txBox="1"/>
          <p:nvPr/>
        </p:nvSpPr>
        <p:spPr>
          <a:xfrm>
            <a:off x="10028735" y="2563274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D4BA2D-EE1B-E748-AAD5-DA3DB8E3B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672" y="3664014"/>
            <a:ext cx="1352915" cy="106068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A68CEF9C-FC49-1C4F-B12E-E3498C6B4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672" y="5274057"/>
            <a:ext cx="1352915" cy="1101209"/>
          </a:xfrm>
          <a:prstGeom prst="rect">
            <a:avLst/>
          </a:prstGeom>
          <a:effectLst>
            <a:glow>
              <a:schemeClr val="accent6"/>
            </a:glow>
          </a:effectLst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71953D8F-5B99-5242-A9E7-FCE89FF03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812" y="2584393"/>
            <a:ext cx="492456" cy="6658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154325CD-B6DC-A54A-80BE-9C6C311F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969" y="2571306"/>
            <a:ext cx="492456" cy="6658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BF72-D9A8-6042-8008-FA75F6EBD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849" y="3762984"/>
            <a:ext cx="1352915" cy="106068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Picture 40" descr="A close up of a computer&#10;&#10;Description automatically generated">
            <a:extLst>
              <a:ext uri="{FF2B5EF4-FFF2-40B4-BE49-F238E27FC236}">
                <a16:creationId xmlns:a16="http://schemas.microsoft.com/office/drawing/2014/main" id="{E81E4D5D-241C-9148-B435-B0B3C7F01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50156"/>
            <a:ext cx="1352915" cy="110120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42" name="Google Shape;139;p15">
            <a:extLst>
              <a:ext uri="{FF2B5EF4-FFF2-40B4-BE49-F238E27FC236}">
                <a16:creationId xmlns:a16="http://schemas.microsoft.com/office/drawing/2014/main" id="{BA3C2A03-C394-1E4A-9246-58973BF9CBFB}"/>
              </a:ext>
            </a:extLst>
          </p:cNvPr>
          <p:cNvSpPr txBox="1">
            <a:spLocks/>
          </p:cNvSpPr>
          <p:nvPr/>
        </p:nvSpPr>
        <p:spPr>
          <a:xfrm>
            <a:off x="6567721" y="365716"/>
            <a:ext cx="585016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Full Duplex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335010-B280-9541-9E18-A236A8A01AAA}"/>
              </a:ext>
            </a:extLst>
          </p:cNvPr>
          <p:cNvCxnSpPr/>
          <p:nvPr/>
        </p:nvCxnSpPr>
        <p:spPr>
          <a:xfrm>
            <a:off x="6265763" y="395201"/>
            <a:ext cx="0" cy="6347223"/>
          </a:xfrm>
          <a:prstGeom prst="line">
            <a:avLst/>
          </a:prstGeom>
          <a:ln w="158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49;p7">
            <a:extLst>
              <a:ext uri="{FF2B5EF4-FFF2-40B4-BE49-F238E27FC236}">
                <a16:creationId xmlns:a16="http://schemas.microsoft.com/office/drawing/2014/main" id="{1230DF19-360B-ED43-BD45-D6C37581943B}"/>
              </a:ext>
            </a:extLst>
          </p:cNvPr>
          <p:cNvSpPr txBox="1"/>
          <p:nvPr/>
        </p:nvSpPr>
        <p:spPr>
          <a:xfrm>
            <a:off x="0" y="5654369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simultaneously transmit, receive and cancel self interference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26" grpId="0" animBg="1"/>
      <p:bldP spid="27" grpId="0"/>
      <p:bldP spid="8" grpId="0" animBg="1"/>
      <p:bldP spid="34" grpId="0"/>
      <p:bldP spid="9" grpId="0"/>
      <p:bldP spid="36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415600" y="395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Full Duplex Problem: in terms of numbers...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3800844" y="2582646"/>
            <a:ext cx="1628400" cy="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</a:rPr>
              <a:t>60 dB ~ 10</a:t>
            </a:r>
            <a:r>
              <a:rPr lang="en" sz="2400" baseline="30000" dirty="0">
                <a:solidFill>
                  <a:srgbClr val="FF0000"/>
                </a:solidFill>
              </a:rPr>
              <a:t>6  </a:t>
            </a:r>
            <a:r>
              <a:rPr lang="en" sz="2400" dirty="0">
                <a:solidFill>
                  <a:srgbClr val="FF0000"/>
                </a:solidFill>
              </a:rPr>
              <a:t>!!!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397870" y="1519603"/>
            <a:ext cx="2308641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TX Self Interference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5237873" y="1718529"/>
            <a:ext cx="164800" cy="119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172;p16"/>
          <p:cNvSpPr/>
          <p:nvPr/>
        </p:nvSpPr>
        <p:spPr>
          <a:xfrm flipH="1">
            <a:off x="5223800" y="1978096"/>
            <a:ext cx="164800" cy="119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173;p16"/>
          <p:cNvSpPr txBox="1"/>
          <p:nvPr/>
        </p:nvSpPr>
        <p:spPr>
          <a:xfrm>
            <a:off x="5391064" y="1780669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Desired Signal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391064" y="2059965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Figure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223800" y="2241429"/>
            <a:ext cx="164800" cy="1192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176;p16"/>
          <p:cNvSpPr/>
          <p:nvPr/>
        </p:nvSpPr>
        <p:spPr>
          <a:xfrm flipH="1">
            <a:off x="5237873" y="2500996"/>
            <a:ext cx="164800" cy="119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177;p16"/>
          <p:cNvSpPr txBox="1"/>
          <p:nvPr/>
        </p:nvSpPr>
        <p:spPr>
          <a:xfrm>
            <a:off x="5391064" y="2314317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Floor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5B9B91-BAC0-7C4A-B7B6-39B07DDA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3" y="3751548"/>
            <a:ext cx="1352915" cy="10606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F0CE44A3-E947-5C43-A472-046AE514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812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Picture 48" descr="A close up of a computer&#10;&#10;Description automatically generated">
            <a:extLst>
              <a:ext uri="{FF2B5EF4-FFF2-40B4-BE49-F238E27FC236}">
                <a16:creationId xmlns:a16="http://schemas.microsoft.com/office/drawing/2014/main" id="{BDFF7ABA-7B5E-FE4D-9E2F-D2F4551B2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61592"/>
            <a:ext cx="1352915" cy="1101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D3E5151D-4CDC-914C-87BB-191FDEB593F0}"/>
              </a:ext>
            </a:extLst>
          </p:cNvPr>
          <p:cNvSpPr/>
          <p:nvPr/>
        </p:nvSpPr>
        <p:spPr>
          <a:xfrm flipH="1">
            <a:off x="9916373" y="1238720"/>
            <a:ext cx="1205187" cy="1123291"/>
          </a:xfrm>
          <a:custGeom>
            <a:avLst/>
            <a:gdLst>
              <a:gd name="connsiteX0" fmla="*/ 0 w 903890"/>
              <a:gd name="connsiteY0" fmla="*/ 317999 h 842468"/>
              <a:gd name="connsiteX1" fmla="*/ 346841 w 903890"/>
              <a:gd name="connsiteY1" fmla="*/ 2689 h 842468"/>
              <a:gd name="connsiteX2" fmla="*/ 262759 w 903890"/>
              <a:gd name="connsiteY2" fmla="*/ 475654 h 842468"/>
              <a:gd name="connsiteX3" fmla="*/ 557048 w 903890"/>
              <a:gd name="connsiteY3" fmla="*/ 254937 h 842468"/>
              <a:gd name="connsiteX4" fmla="*/ 472966 w 903890"/>
              <a:gd name="connsiteY4" fmla="*/ 633310 h 842468"/>
              <a:gd name="connsiteX5" fmla="*/ 693683 w 903890"/>
              <a:gd name="connsiteY5" fmla="*/ 486165 h 842468"/>
              <a:gd name="connsiteX6" fmla="*/ 651641 w 903890"/>
              <a:gd name="connsiteY6" fmla="*/ 738413 h 842468"/>
              <a:gd name="connsiteX7" fmla="*/ 798786 w 903890"/>
              <a:gd name="connsiteY7" fmla="*/ 664841 h 842468"/>
              <a:gd name="connsiteX8" fmla="*/ 767255 w 903890"/>
              <a:gd name="connsiteY8" fmla="*/ 833006 h 842468"/>
              <a:gd name="connsiteX9" fmla="*/ 903890 w 903890"/>
              <a:gd name="connsiteY9" fmla="*/ 822496 h 842468"/>
              <a:gd name="connsiteX10" fmla="*/ 903890 w 903890"/>
              <a:gd name="connsiteY10" fmla="*/ 822496 h 842468"/>
              <a:gd name="connsiteX11" fmla="*/ 903890 w 903890"/>
              <a:gd name="connsiteY11" fmla="*/ 822496 h 8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890" h="842468">
                <a:moveTo>
                  <a:pt x="0" y="317999"/>
                </a:moveTo>
                <a:cubicBezTo>
                  <a:pt x="151524" y="147206"/>
                  <a:pt x="303048" y="-23587"/>
                  <a:pt x="346841" y="2689"/>
                </a:cubicBezTo>
                <a:cubicBezTo>
                  <a:pt x="390634" y="28965"/>
                  <a:pt x="227725" y="433613"/>
                  <a:pt x="262759" y="475654"/>
                </a:cubicBezTo>
                <a:cubicBezTo>
                  <a:pt x="297794" y="517695"/>
                  <a:pt x="522014" y="228661"/>
                  <a:pt x="557048" y="254937"/>
                </a:cubicBezTo>
                <a:cubicBezTo>
                  <a:pt x="592082" y="281213"/>
                  <a:pt x="450194" y="594772"/>
                  <a:pt x="472966" y="633310"/>
                </a:cubicBezTo>
                <a:cubicBezTo>
                  <a:pt x="495738" y="671848"/>
                  <a:pt x="663904" y="468648"/>
                  <a:pt x="693683" y="486165"/>
                </a:cubicBezTo>
                <a:cubicBezTo>
                  <a:pt x="723462" y="503682"/>
                  <a:pt x="634124" y="708634"/>
                  <a:pt x="651641" y="738413"/>
                </a:cubicBezTo>
                <a:cubicBezTo>
                  <a:pt x="669158" y="768192"/>
                  <a:pt x="779517" y="649076"/>
                  <a:pt x="798786" y="664841"/>
                </a:cubicBezTo>
                <a:cubicBezTo>
                  <a:pt x="818055" y="680606"/>
                  <a:pt x="749738" y="806730"/>
                  <a:pt x="767255" y="833006"/>
                </a:cubicBezTo>
                <a:cubicBezTo>
                  <a:pt x="784772" y="859282"/>
                  <a:pt x="903890" y="822496"/>
                  <a:pt x="903890" y="822496"/>
                </a:cubicBezTo>
                <a:lnTo>
                  <a:pt x="903890" y="822496"/>
                </a:lnTo>
                <a:lnTo>
                  <a:pt x="903890" y="822496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Google Shape;143;p15">
            <a:extLst>
              <a:ext uri="{FF2B5EF4-FFF2-40B4-BE49-F238E27FC236}">
                <a16:creationId xmlns:a16="http://schemas.microsoft.com/office/drawing/2014/main" id="{F8824346-E491-B644-B87D-CCCE7EFF2AA5}"/>
              </a:ext>
            </a:extLst>
          </p:cNvPr>
          <p:cNvSpPr txBox="1"/>
          <p:nvPr/>
        </p:nvSpPr>
        <p:spPr>
          <a:xfrm>
            <a:off x="10918243" y="892201"/>
            <a:ext cx="1205186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Desired Signal</a:t>
            </a:r>
            <a:endParaRPr sz="24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4B176B-39D5-EC47-816F-4A6B1F535C4B}"/>
              </a:ext>
            </a:extLst>
          </p:cNvPr>
          <p:cNvCxnSpPr>
            <a:cxnSpLocks/>
          </p:cNvCxnSpPr>
          <p:nvPr/>
        </p:nvCxnSpPr>
        <p:spPr>
          <a:xfrm flipV="1">
            <a:off x="9026832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23D92D-F097-8A4C-8AB5-2B76BDEC83CB}"/>
              </a:ext>
            </a:extLst>
          </p:cNvPr>
          <p:cNvCxnSpPr>
            <a:cxnSpLocks/>
          </p:cNvCxnSpPr>
          <p:nvPr/>
        </p:nvCxnSpPr>
        <p:spPr>
          <a:xfrm>
            <a:off x="9560812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6B473AB8-4122-3549-B4BA-6BF770E0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604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4695FE52-105E-3C44-9938-8B5206A261B7}"/>
              </a:ext>
            </a:extLst>
          </p:cNvPr>
          <p:cNvSpPr/>
          <p:nvPr/>
        </p:nvSpPr>
        <p:spPr>
          <a:xfrm>
            <a:off x="8911466" y="2028255"/>
            <a:ext cx="847327" cy="672661"/>
          </a:xfrm>
          <a:prstGeom prst="arc">
            <a:avLst>
              <a:gd name="adj1" fmla="val 10615511"/>
              <a:gd name="adj2" fmla="val 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154167-ED67-A846-BE75-27B16497935F}"/>
              </a:ext>
            </a:extLst>
          </p:cNvPr>
          <p:cNvCxnSpPr>
            <a:cxnSpLocks/>
          </p:cNvCxnSpPr>
          <p:nvPr/>
        </p:nvCxnSpPr>
        <p:spPr>
          <a:xfrm>
            <a:off x="9776211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323630-1057-CC47-9EEC-AD33D6FC5C9E}"/>
              </a:ext>
            </a:extLst>
          </p:cNvPr>
          <p:cNvCxnSpPr>
            <a:cxnSpLocks/>
          </p:cNvCxnSpPr>
          <p:nvPr/>
        </p:nvCxnSpPr>
        <p:spPr>
          <a:xfrm flipV="1">
            <a:off x="9243561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oogle Shape;143;p15">
            <a:extLst>
              <a:ext uri="{FF2B5EF4-FFF2-40B4-BE49-F238E27FC236}">
                <a16:creationId xmlns:a16="http://schemas.microsoft.com/office/drawing/2014/main" id="{8D1D025D-77E5-9F4E-AB3D-BF78F09BDF5D}"/>
              </a:ext>
            </a:extLst>
          </p:cNvPr>
          <p:cNvSpPr txBox="1"/>
          <p:nvPr/>
        </p:nvSpPr>
        <p:spPr>
          <a:xfrm>
            <a:off x="8324440" y="1147704"/>
            <a:ext cx="1897239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Interference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8CDD35-F252-494B-94FE-7411EAB86738}"/>
              </a:ext>
            </a:extLst>
          </p:cNvPr>
          <p:cNvSpPr txBox="1"/>
          <p:nvPr/>
        </p:nvSpPr>
        <p:spPr>
          <a:xfrm>
            <a:off x="8156029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3B5BBA-9E96-654D-8601-2D28EE66E318}"/>
              </a:ext>
            </a:extLst>
          </p:cNvPr>
          <p:cNvSpPr txBox="1"/>
          <p:nvPr/>
        </p:nvSpPr>
        <p:spPr>
          <a:xfrm>
            <a:off x="10028735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3BAC5E-8170-43EC-BA98-132E3B7F709E}"/>
              </a:ext>
            </a:extLst>
          </p:cNvPr>
          <p:cNvSpPr txBox="1"/>
          <p:nvPr/>
        </p:nvSpPr>
        <p:spPr>
          <a:xfrm>
            <a:off x="1640702" y="3805752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03CA11-C035-47A0-8BA5-9FFB750C8871}"/>
              </a:ext>
            </a:extLst>
          </p:cNvPr>
          <p:cNvSpPr txBox="1"/>
          <p:nvPr/>
        </p:nvSpPr>
        <p:spPr>
          <a:xfrm>
            <a:off x="2418485" y="4908386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F6C456-9B15-4056-AA3F-573C92C642A0}"/>
              </a:ext>
            </a:extLst>
          </p:cNvPr>
          <p:cNvCxnSpPr/>
          <p:nvPr/>
        </p:nvCxnSpPr>
        <p:spPr>
          <a:xfrm>
            <a:off x="1398702" y="1839792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81954A-AD9C-4189-B96E-1D5F501C2758}"/>
              </a:ext>
            </a:extLst>
          </p:cNvPr>
          <p:cNvCxnSpPr>
            <a:cxnSpLocks/>
          </p:cNvCxnSpPr>
          <p:nvPr/>
        </p:nvCxnSpPr>
        <p:spPr>
          <a:xfrm flipH="1">
            <a:off x="1398703" y="2610500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EE4FDC5-43AA-4623-B647-2443897353E9}"/>
              </a:ext>
            </a:extLst>
          </p:cNvPr>
          <p:cNvCxnSpPr>
            <a:cxnSpLocks/>
          </p:cNvCxnSpPr>
          <p:nvPr/>
        </p:nvCxnSpPr>
        <p:spPr>
          <a:xfrm flipH="1" flipV="1">
            <a:off x="1398702" y="4700558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be 75">
            <a:extLst>
              <a:ext uri="{FF2B5EF4-FFF2-40B4-BE49-F238E27FC236}">
                <a16:creationId xmlns:a16="http://schemas.microsoft.com/office/drawing/2014/main" id="{F03F1F14-D55E-4958-88F6-F7EF2CD0A16C}"/>
              </a:ext>
            </a:extLst>
          </p:cNvPr>
          <p:cNvSpPr/>
          <p:nvPr/>
        </p:nvSpPr>
        <p:spPr>
          <a:xfrm>
            <a:off x="2911545" y="2402672"/>
            <a:ext cx="289830" cy="2219509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6A12AC9E-B7E8-4BA5-A935-BD09516597D5}"/>
              </a:ext>
            </a:extLst>
          </p:cNvPr>
          <p:cNvSpPr/>
          <p:nvPr/>
        </p:nvSpPr>
        <p:spPr>
          <a:xfrm>
            <a:off x="2913826" y="3650421"/>
            <a:ext cx="287549" cy="974702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D0717A-8410-4E0C-80E2-B1C2B349A6AA}"/>
              </a:ext>
            </a:extLst>
          </p:cNvPr>
          <p:cNvSpPr txBox="1"/>
          <p:nvPr/>
        </p:nvSpPr>
        <p:spPr>
          <a:xfrm>
            <a:off x="754752" y="1498506"/>
            <a:ext cx="157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 (dBm)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B6F18F-AAC9-4D41-A873-5BF55A7288A5}"/>
              </a:ext>
            </a:extLst>
          </p:cNvPr>
          <p:cNvSpPr txBox="1"/>
          <p:nvPr/>
        </p:nvSpPr>
        <p:spPr>
          <a:xfrm>
            <a:off x="3201378" y="2270866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584CA3-4EA3-4516-B26C-94739D0F2738}"/>
              </a:ext>
            </a:extLst>
          </p:cNvPr>
          <p:cNvSpPr txBox="1"/>
          <p:nvPr/>
        </p:nvSpPr>
        <p:spPr>
          <a:xfrm>
            <a:off x="3201377" y="5162596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074E8C-43D0-4FC5-B78E-031FE3E75421}"/>
              </a:ext>
            </a:extLst>
          </p:cNvPr>
          <p:cNvCxnSpPr>
            <a:cxnSpLocks/>
          </p:cNvCxnSpPr>
          <p:nvPr/>
        </p:nvCxnSpPr>
        <p:spPr>
          <a:xfrm>
            <a:off x="1824269" y="4151918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5F8937-2229-47D6-80D4-1F97CCE8BAE9}"/>
              </a:ext>
            </a:extLst>
          </p:cNvPr>
          <p:cNvCxnSpPr>
            <a:cxnSpLocks/>
          </p:cNvCxnSpPr>
          <p:nvPr/>
        </p:nvCxnSpPr>
        <p:spPr>
          <a:xfrm flipH="1">
            <a:off x="2627783" y="4877269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be 84">
            <a:extLst>
              <a:ext uri="{FF2B5EF4-FFF2-40B4-BE49-F238E27FC236}">
                <a16:creationId xmlns:a16="http://schemas.microsoft.com/office/drawing/2014/main" id="{55B3B445-C243-4826-A524-5EB72312CB86}"/>
              </a:ext>
            </a:extLst>
          </p:cNvPr>
          <p:cNvSpPr/>
          <p:nvPr/>
        </p:nvSpPr>
        <p:spPr>
          <a:xfrm>
            <a:off x="2911545" y="4375884"/>
            <a:ext cx="294391" cy="321732"/>
          </a:xfrm>
          <a:prstGeom prst="cube">
            <a:avLst>
              <a:gd name="adj" fmla="val 71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5646E97E-D069-45CA-A667-6AAA649207ED}"/>
              </a:ext>
            </a:extLst>
          </p:cNvPr>
          <p:cNvSpPr/>
          <p:nvPr/>
        </p:nvSpPr>
        <p:spPr>
          <a:xfrm>
            <a:off x="2913826" y="4269079"/>
            <a:ext cx="294391" cy="321732"/>
          </a:xfrm>
          <a:prstGeom prst="cube">
            <a:avLst>
              <a:gd name="adj" fmla="val 71667"/>
            </a:avLst>
          </a:prstGeom>
          <a:solidFill>
            <a:srgbClr val="B61096"/>
          </a:solidFill>
          <a:ln>
            <a:solidFill>
              <a:srgbClr val="B61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62;p16">
            <a:extLst>
              <a:ext uri="{FF2B5EF4-FFF2-40B4-BE49-F238E27FC236}">
                <a16:creationId xmlns:a16="http://schemas.microsoft.com/office/drawing/2014/main" id="{DC133A3A-EC15-43BC-B45C-5E683819252C}"/>
              </a:ext>
            </a:extLst>
          </p:cNvPr>
          <p:cNvSpPr txBox="1"/>
          <p:nvPr/>
        </p:nvSpPr>
        <p:spPr>
          <a:xfrm>
            <a:off x="855786" y="431805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-90</a:t>
            </a:r>
            <a:endParaRPr sz="16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3;p16">
            <a:extLst>
              <a:ext uri="{FF2B5EF4-FFF2-40B4-BE49-F238E27FC236}">
                <a16:creationId xmlns:a16="http://schemas.microsoft.com/office/drawing/2014/main" id="{E710E034-3282-4DB7-89F2-BBEC7E53625B}"/>
              </a:ext>
            </a:extLst>
          </p:cNvPr>
          <p:cNvSpPr txBox="1"/>
          <p:nvPr/>
        </p:nvSpPr>
        <p:spPr>
          <a:xfrm>
            <a:off x="981912" y="2169349"/>
            <a:ext cx="3380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4;p16">
            <a:extLst>
              <a:ext uri="{FF2B5EF4-FFF2-40B4-BE49-F238E27FC236}">
                <a16:creationId xmlns:a16="http://schemas.microsoft.com/office/drawing/2014/main" id="{1F80FB84-7CC5-4A22-9D27-682D90BDCDD1}"/>
              </a:ext>
            </a:extLst>
          </p:cNvPr>
          <p:cNvSpPr txBox="1"/>
          <p:nvPr/>
        </p:nvSpPr>
        <p:spPr>
          <a:xfrm>
            <a:off x="869051" y="3481129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-60</a:t>
            </a:r>
            <a:endParaRPr sz="16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7;p16">
            <a:extLst>
              <a:ext uri="{FF2B5EF4-FFF2-40B4-BE49-F238E27FC236}">
                <a16:creationId xmlns:a16="http://schemas.microsoft.com/office/drawing/2014/main" id="{3303839D-A0B6-4232-88DF-609536A7B4DB}"/>
              </a:ext>
            </a:extLst>
          </p:cNvPr>
          <p:cNvSpPr txBox="1"/>
          <p:nvPr/>
        </p:nvSpPr>
        <p:spPr>
          <a:xfrm>
            <a:off x="858875" y="415584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-80</a:t>
            </a:r>
            <a:endParaRPr sz="1600"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8AA261-9645-461A-B9FB-87A5F0ECFE5F}"/>
              </a:ext>
            </a:extLst>
          </p:cNvPr>
          <p:cNvCxnSpPr>
            <a:cxnSpLocks/>
          </p:cNvCxnSpPr>
          <p:nvPr/>
        </p:nvCxnSpPr>
        <p:spPr>
          <a:xfrm>
            <a:off x="1307629" y="2409625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5D2E47-BBF8-4D9A-AF6C-96A6A65D30D5}"/>
              </a:ext>
            </a:extLst>
          </p:cNvPr>
          <p:cNvCxnSpPr>
            <a:cxnSpLocks/>
          </p:cNvCxnSpPr>
          <p:nvPr/>
        </p:nvCxnSpPr>
        <p:spPr>
          <a:xfrm>
            <a:off x="1307629" y="3751548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4DEB670-3F2A-4894-A9AE-E1E8B27CE38C}"/>
              </a:ext>
            </a:extLst>
          </p:cNvPr>
          <p:cNvCxnSpPr>
            <a:cxnSpLocks/>
          </p:cNvCxnSpPr>
          <p:nvPr/>
        </p:nvCxnSpPr>
        <p:spPr>
          <a:xfrm>
            <a:off x="1307629" y="4420220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4A8C6B-D781-4579-A11D-298607D8740E}"/>
              </a:ext>
            </a:extLst>
          </p:cNvPr>
          <p:cNvCxnSpPr>
            <a:cxnSpLocks/>
          </p:cNvCxnSpPr>
          <p:nvPr/>
        </p:nvCxnSpPr>
        <p:spPr>
          <a:xfrm>
            <a:off x="1308914" y="4556181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oogle Shape;158;p16">
            <a:extLst>
              <a:ext uri="{FF2B5EF4-FFF2-40B4-BE49-F238E27FC236}">
                <a16:creationId xmlns:a16="http://schemas.microsoft.com/office/drawing/2014/main" id="{D5D302EC-C777-47F8-8F18-80889C413201}"/>
              </a:ext>
            </a:extLst>
          </p:cNvPr>
          <p:cNvCxnSpPr>
            <a:cxnSpLocks/>
          </p:cNvCxnSpPr>
          <p:nvPr/>
        </p:nvCxnSpPr>
        <p:spPr>
          <a:xfrm flipH="1">
            <a:off x="3851960" y="2337194"/>
            <a:ext cx="3017" cy="141435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 animBg="1"/>
      <p:bldP spid="172" grpId="0" animBg="1"/>
      <p:bldP spid="173" grpId="0"/>
      <p:bldP spid="174" grpId="0"/>
      <p:bldP spid="175" grpId="0" animBg="1"/>
      <p:bldP spid="176" grpId="0" animBg="1"/>
      <p:bldP spid="177" grpId="0"/>
      <p:bldP spid="71" grpId="0"/>
      <p:bldP spid="72" grpId="0"/>
      <p:bldP spid="76" grpId="0" animBg="1"/>
      <p:bldP spid="77" grpId="0" animBg="1"/>
      <p:bldP spid="78" grpId="0"/>
      <p:bldP spid="79" grpId="0"/>
      <p:bldP spid="80" grpId="0"/>
      <p:bldP spid="85" grpId="0" animBg="1"/>
      <p:bldP spid="86" grpId="0" animBg="1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415600" y="395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Full Duplex Problem: in terms of numbers...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5397870" y="1519603"/>
            <a:ext cx="2308641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TX Self Interference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5237873" y="1718529"/>
            <a:ext cx="164800" cy="119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172;p16"/>
          <p:cNvSpPr/>
          <p:nvPr/>
        </p:nvSpPr>
        <p:spPr>
          <a:xfrm flipH="1">
            <a:off x="5223800" y="1978096"/>
            <a:ext cx="164800" cy="119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173;p16"/>
          <p:cNvSpPr txBox="1"/>
          <p:nvPr/>
        </p:nvSpPr>
        <p:spPr>
          <a:xfrm>
            <a:off x="5391064" y="1780669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Desired Signal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391064" y="2059965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Figure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223800" y="2241429"/>
            <a:ext cx="164800" cy="1192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176;p16"/>
          <p:cNvSpPr/>
          <p:nvPr/>
        </p:nvSpPr>
        <p:spPr>
          <a:xfrm flipH="1">
            <a:off x="5237873" y="2500996"/>
            <a:ext cx="164800" cy="119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177;p16"/>
          <p:cNvSpPr txBox="1"/>
          <p:nvPr/>
        </p:nvSpPr>
        <p:spPr>
          <a:xfrm>
            <a:off x="5391064" y="2314317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Floor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5B9B91-BAC0-7C4A-B7B6-39B07DDA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3" y="3751548"/>
            <a:ext cx="1352915" cy="10606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F0CE44A3-E947-5C43-A472-046AE514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812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Picture 48" descr="A close up of a computer&#10;&#10;Description automatically generated">
            <a:extLst>
              <a:ext uri="{FF2B5EF4-FFF2-40B4-BE49-F238E27FC236}">
                <a16:creationId xmlns:a16="http://schemas.microsoft.com/office/drawing/2014/main" id="{BDFF7ABA-7B5E-FE4D-9E2F-D2F4551B2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61592"/>
            <a:ext cx="1352915" cy="1101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D3E5151D-4CDC-914C-87BB-191FDEB593F0}"/>
              </a:ext>
            </a:extLst>
          </p:cNvPr>
          <p:cNvSpPr/>
          <p:nvPr/>
        </p:nvSpPr>
        <p:spPr>
          <a:xfrm flipH="1">
            <a:off x="9916373" y="1238720"/>
            <a:ext cx="1205187" cy="1123291"/>
          </a:xfrm>
          <a:custGeom>
            <a:avLst/>
            <a:gdLst>
              <a:gd name="connsiteX0" fmla="*/ 0 w 903890"/>
              <a:gd name="connsiteY0" fmla="*/ 317999 h 842468"/>
              <a:gd name="connsiteX1" fmla="*/ 346841 w 903890"/>
              <a:gd name="connsiteY1" fmla="*/ 2689 h 842468"/>
              <a:gd name="connsiteX2" fmla="*/ 262759 w 903890"/>
              <a:gd name="connsiteY2" fmla="*/ 475654 h 842468"/>
              <a:gd name="connsiteX3" fmla="*/ 557048 w 903890"/>
              <a:gd name="connsiteY3" fmla="*/ 254937 h 842468"/>
              <a:gd name="connsiteX4" fmla="*/ 472966 w 903890"/>
              <a:gd name="connsiteY4" fmla="*/ 633310 h 842468"/>
              <a:gd name="connsiteX5" fmla="*/ 693683 w 903890"/>
              <a:gd name="connsiteY5" fmla="*/ 486165 h 842468"/>
              <a:gd name="connsiteX6" fmla="*/ 651641 w 903890"/>
              <a:gd name="connsiteY6" fmla="*/ 738413 h 842468"/>
              <a:gd name="connsiteX7" fmla="*/ 798786 w 903890"/>
              <a:gd name="connsiteY7" fmla="*/ 664841 h 842468"/>
              <a:gd name="connsiteX8" fmla="*/ 767255 w 903890"/>
              <a:gd name="connsiteY8" fmla="*/ 833006 h 842468"/>
              <a:gd name="connsiteX9" fmla="*/ 903890 w 903890"/>
              <a:gd name="connsiteY9" fmla="*/ 822496 h 842468"/>
              <a:gd name="connsiteX10" fmla="*/ 903890 w 903890"/>
              <a:gd name="connsiteY10" fmla="*/ 822496 h 842468"/>
              <a:gd name="connsiteX11" fmla="*/ 903890 w 903890"/>
              <a:gd name="connsiteY11" fmla="*/ 822496 h 8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890" h="842468">
                <a:moveTo>
                  <a:pt x="0" y="317999"/>
                </a:moveTo>
                <a:cubicBezTo>
                  <a:pt x="151524" y="147206"/>
                  <a:pt x="303048" y="-23587"/>
                  <a:pt x="346841" y="2689"/>
                </a:cubicBezTo>
                <a:cubicBezTo>
                  <a:pt x="390634" y="28965"/>
                  <a:pt x="227725" y="433613"/>
                  <a:pt x="262759" y="475654"/>
                </a:cubicBezTo>
                <a:cubicBezTo>
                  <a:pt x="297794" y="517695"/>
                  <a:pt x="522014" y="228661"/>
                  <a:pt x="557048" y="254937"/>
                </a:cubicBezTo>
                <a:cubicBezTo>
                  <a:pt x="592082" y="281213"/>
                  <a:pt x="450194" y="594772"/>
                  <a:pt x="472966" y="633310"/>
                </a:cubicBezTo>
                <a:cubicBezTo>
                  <a:pt x="495738" y="671848"/>
                  <a:pt x="663904" y="468648"/>
                  <a:pt x="693683" y="486165"/>
                </a:cubicBezTo>
                <a:cubicBezTo>
                  <a:pt x="723462" y="503682"/>
                  <a:pt x="634124" y="708634"/>
                  <a:pt x="651641" y="738413"/>
                </a:cubicBezTo>
                <a:cubicBezTo>
                  <a:pt x="669158" y="768192"/>
                  <a:pt x="779517" y="649076"/>
                  <a:pt x="798786" y="664841"/>
                </a:cubicBezTo>
                <a:cubicBezTo>
                  <a:pt x="818055" y="680606"/>
                  <a:pt x="749738" y="806730"/>
                  <a:pt x="767255" y="833006"/>
                </a:cubicBezTo>
                <a:cubicBezTo>
                  <a:pt x="784772" y="859282"/>
                  <a:pt x="903890" y="822496"/>
                  <a:pt x="903890" y="822496"/>
                </a:cubicBezTo>
                <a:lnTo>
                  <a:pt x="903890" y="822496"/>
                </a:lnTo>
                <a:lnTo>
                  <a:pt x="903890" y="822496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Google Shape;143;p15">
            <a:extLst>
              <a:ext uri="{FF2B5EF4-FFF2-40B4-BE49-F238E27FC236}">
                <a16:creationId xmlns:a16="http://schemas.microsoft.com/office/drawing/2014/main" id="{F8824346-E491-B644-B87D-CCCE7EFF2AA5}"/>
              </a:ext>
            </a:extLst>
          </p:cNvPr>
          <p:cNvSpPr txBox="1"/>
          <p:nvPr/>
        </p:nvSpPr>
        <p:spPr>
          <a:xfrm>
            <a:off x="10918243" y="892201"/>
            <a:ext cx="1205186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Desired Signal</a:t>
            </a:r>
            <a:endParaRPr sz="24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4B176B-39D5-EC47-816F-4A6B1F535C4B}"/>
              </a:ext>
            </a:extLst>
          </p:cNvPr>
          <p:cNvCxnSpPr>
            <a:cxnSpLocks/>
          </p:cNvCxnSpPr>
          <p:nvPr/>
        </p:nvCxnSpPr>
        <p:spPr>
          <a:xfrm flipV="1">
            <a:off x="9026832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23D92D-F097-8A4C-8AB5-2B76BDEC83CB}"/>
              </a:ext>
            </a:extLst>
          </p:cNvPr>
          <p:cNvCxnSpPr>
            <a:cxnSpLocks/>
          </p:cNvCxnSpPr>
          <p:nvPr/>
        </p:nvCxnSpPr>
        <p:spPr>
          <a:xfrm>
            <a:off x="9560812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6B473AB8-4122-3549-B4BA-6BF770E0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604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4695FE52-105E-3C44-9938-8B5206A261B7}"/>
              </a:ext>
            </a:extLst>
          </p:cNvPr>
          <p:cNvSpPr/>
          <p:nvPr/>
        </p:nvSpPr>
        <p:spPr>
          <a:xfrm>
            <a:off x="8911466" y="2028255"/>
            <a:ext cx="847327" cy="672661"/>
          </a:xfrm>
          <a:prstGeom prst="arc">
            <a:avLst>
              <a:gd name="adj1" fmla="val 10615511"/>
              <a:gd name="adj2" fmla="val 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154167-ED67-A846-BE75-27B16497935F}"/>
              </a:ext>
            </a:extLst>
          </p:cNvPr>
          <p:cNvCxnSpPr>
            <a:cxnSpLocks/>
          </p:cNvCxnSpPr>
          <p:nvPr/>
        </p:nvCxnSpPr>
        <p:spPr>
          <a:xfrm>
            <a:off x="9776211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323630-1057-CC47-9EEC-AD33D6FC5C9E}"/>
              </a:ext>
            </a:extLst>
          </p:cNvPr>
          <p:cNvCxnSpPr>
            <a:cxnSpLocks/>
          </p:cNvCxnSpPr>
          <p:nvPr/>
        </p:nvCxnSpPr>
        <p:spPr>
          <a:xfrm flipV="1">
            <a:off x="9243561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oogle Shape;143;p15">
            <a:extLst>
              <a:ext uri="{FF2B5EF4-FFF2-40B4-BE49-F238E27FC236}">
                <a16:creationId xmlns:a16="http://schemas.microsoft.com/office/drawing/2014/main" id="{8D1D025D-77E5-9F4E-AB3D-BF78F09BDF5D}"/>
              </a:ext>
            </a:extLst>
          </p:cNvPr>
          <p:cNvSpPr txBox="1"/>
          <p:nvPr/>
        </p:nvSpPr>
        <p:spPr>
          <a:xfrm>
            <a:off x="8324440" y="1147704"/>
            <a:ext cx="1897239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Interference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8CDD35-F252-494B-94FE-7411EAB86738}"/>
              </a:ext>
            </a:extLst>
          </p:cNvPr>
          <p:cNvSpPr txBox="1"/>
          <p:nvPr/>
        </p:nvSpPr>
        <p:spPr>
          <a:xfrm>
            <a:off x="8156029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3B5BBA-9E96-654D-8601-2D28EE66E318}"/>
              </a:ext>
            </a:extLst>
          </p:cNvPr>
          <p:cNvSpPr txBox="1"/>
          <p:nvPr/>
        </p:nvSpPr>
        <p:spPr>
          <a:xfrm>
            <a:off x="10028735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3BAC5E-8170-43EC-BA98-132E3B7F709E}"/>
              </a:ext>
            </a:extLst>
          </p:cNvPr>
          <p:cNvSpPr txBox="1"/>
          <p:nvPr/>
        </p:nvSpPr>
        <p:spPr>
          <a:xfrm>
            <a:off x="1640702" y="3805752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03CA11-C035-47A0-8BA5-9FFB750C8871}"/>
              </a:ext>
            </a:extLst>
          </p:cNvPr>
          <p:cNvSpPr txBox="1"/>
          <p:nvPr/>
        </p:nvSpPr>
        <p:spPr>
          <a:xfrm>
            <a:off x="2418485" y="4908386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F6C456-9B15-4056-AA3F-573C92C642A0}"/>
              </a:ext>
            </a:extLst>
          </p:cNvPr>
          <p:cNvCxnSpPr/>
          <p:nvPr/>
        </p:nvCxnSpPr>
        <p:spPr>
          <a:xfrm>
            <a:off x="1398702" y="1839792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81954A-AD9C-4189-B96E-1D5F501C2758}"/>
              </a:ext>
            </a:extLst>
          </p:cNvPr>
          <p:cNvCxnSpPr>
            <a:cxnSpLocks/>
          </p:cNvCxnSpPr>
          <p:nvPr/>
        </p:nvCxnSpPr>
        <p:spPr>
          <a:xfrm flipH="1">
            <a:off x="1398703" y="2610500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EE4FDC5-43AA-4623-B647-2443897353E9}"/>
              </a:ext>
            </a:extLst>
          </p:cNvPr>
          <p:cNvCxnSpPr>
            <a:cxnSpLocks/>
          </p:cNvCxnSpPr>
          <p:nvPr/>
        </p:nvCxnSpPr>
        <p:spPr>
          <a:xfrm flipH="1" flipV="1">
            <a:off x="1398702" y="4700558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be 75">
            <a:extLst>
              <a:ext uri="{FF2B5EF4-FFF2-40B4-BE49-F238E27FC236}">
                <a16:creationId xmlns:a16="http://schemas.microsoft.com/office/drawing/2014/main" id="{F03F1F14-D55E-4958-88F6-F7EF2CD0A16C}"/>
              </a:ext>
            </a:extLst>
          </p:cNvPr>
          <p:cNvSpPr/>
          <p:nvPr/>
        </p:nvSpPr>
        <p:spPr>
          <a:xfrm>
            <a:off x="2911545" y="2402672"/>
            <a:ext cx="289830" cy="2219509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6A12AC9E-B7E8-4BA5-A935-BD09516597D5}"/>
              </a:ext>
            </a:extLst>
          </p:cNvPr>
          <p:cNvSpPr/>
          <p:nvPr/>
        </p:nvSpPr>
        <p:spPr>
          <a:xfrm>
            <a:off x="2913826" y="3650421"/>
            <a:ext cx="287549" cy="974702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D0717A-8410-4E0C-80E2-B1C2B349A6AA}"/>
              </a:ext>
            </a:extLst>
          </p:cNvPr>
          <p:cNvSpPr txBox="1"/>
          <p:nvPr/>
        </p:nvSpPr>
        <p:spPr>
          <a:xfrm>
            <a:off x="754752" y="1498506"/>
            <a:ext cx="157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 (dBm)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B6F18F-AAC9-4D41-A873-5BF55A7288A5}"/>
              </a:ext>
            </a:extLst>
          </p:cNvPr>
          <p:cNvSpPr txBox="1"/>
          <p:nvPr/>
        </p:nvSpPr>
        <p:spPr>
          <a:xfrm>
            <a:off x="3201378" y="2270866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584CA3-4EA3-4516-B26C-94739D0F2738}"/>
              </a:ext>
            </a:extLst>
          </p:cNvPr>
          <p:cNvSpPr txBox="1"/>
          <p:nvPr/>
        </p:nvSpPr>
        <p:spPr>
          <a:xfrm>
            <a:off x="3201377" y="5162596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074E8C-43D0-4FC5-B78E-031FE3E75421}"/>
              </a:ext>
            </a:extLst>
          </p:cNvPr>
          <p:cNvCxnSpPr>
            <a:cxnSpLocks/>
          </p:cNvCxnSpPr>
          <p:nvPr/>
        </p:nvCxnSpPr>
        <p:spPr>
          <a:xfrm>
            <a:off x="1824269" y="4151918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5F8937-2229-47D6-80D4-1F97CCE8BAE9}"/>
              </a:ext>
            </a:extLst>
          </p:cNvPr>
          <p:cNvCxnSpPr>
            <a:cxnSpLocks/>
          </p:cNvCxnSpPr>
          <p:nvPr/>
        </p:nvCxnSpPr>
        <p:spPr>
          <a:xfrm flipH="1">
            <a:off x="2627783" y="4877269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be 84">
            <a:extLst>
              <a:ext uri="{FF2B5EF4-FFF2-40B4-BE49-F238E27FC236}">
                <a16:creationId xmlns:a16="http://schemas.microsoft.com/office/drawing/2014/main" id="{55B3B445-C243-4826-A524-5EB72312CB86}"/>
              </a:ext>
            </a:extLst>
          </p:cNvPr>
          <p:cNvSpPr/>
          <p:nvPr/>
        </p:nvSpPr>
        <p:spPr>
          <a:xfrm>
            <a:off x="2911545" y="4375884"/>
            <a:ext cx="294391" cy="321732"/>
          </a:xfrm>
          <a:prstGeom prst="cube">
            <a:avLst>
              <a:gd name="adj" fmla="val 71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5646E97E-D069-45CA-A667-6AAA649207ED}"/>
              </a:ext>
            </a:extLst>
          </p:cNvPr>
          <p:cNvSpPr/>
          <p:nvPr/>
        </p:nvSpPr>
        <p:spPr>
          <a:xfrm>
            <a:off x="2913826" y="4269079"/>
            <a:ext cx="294391" cy="321732"/>
          </a:xfrm>
          <a:prstGeom prst="cube">
            <a:avLst>
              <a:gd name="adj" fmla="val 71667"/>
            </a:avLst>
          </a:prstGeom>
          <a:solidFill>
            <a:srgbClr val="B61096"/>
          </a:solidFill>
          <a:ln>
            <a:solidFill>
              <a:srgbClr val="B61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62;p16">
            <a:extLst>
              <a:ext uri="{FF2B5EF4-FFF2-40B4-BE49-F238E27FC236}">
                <a16:creationId xmlns:a16="http://schemas.microsoft.com/office/drawing/2014/main" id="{DC133A3A-EC15-43BC-B45C-5E683819252C}"/>
              </a:ext>
            </a:extLst>
          </p:cNvPr>
          <p:cNvSpPr txBox="1"/>
          <p:nvPr/>
        </p:nvSpPr>
        <p:spPr>
          <a:xfrm>
            <a:off x="855786" y="431805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-90</a:t>
            </a:r>
            <a:endParaRPr sz="16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3;p16">
            <a:extLst>
              <a:ext uri="{FF2B5EF4-FFF2-40B4-BE49-F238E27FC236}">
                <a16:creationId xmlns:a16="http://schemas.microsoft.com/office/drawing/2014/main" id="{E710E034-3282-4DB7-89F2-BBEC7E53625B}"/>
              </a:ext>
            </a:extLst>
          </p:cNvPr>
          <p:cNvSpPr txBox="1"/>
          <p:nvPr/>
        </p:nvSpPr>
        <p:spPr>
          <a:xfrm>
            <a:off x="981912" y="2169349"/>
            <a:ext cx="3380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4;p16">
            <a:extLst>
              <a:ext uri="{FF2B5EF4-FFF2-40B4-BE49-F238E27FC236}">
                <a16:creationId xmlns:a16="http://schemas.microsoft.com/office/drawing/2014/main" id="{1F80FB84-7CC5-4A22-9D27-682D90BDCDD1}"/>
              </a:ext>
            </a:extLst>
          </p:cNvPr>
          <p:cNvSpPr txBox="1"/>
          <p:nvPr/>
        </p:nvSpPr>
        <p:spPr>
          <a:xfrm>
            <a:off x="869051" y="3481129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-60</a:t>
            </a:r>
            <a:endParaRPr sz="16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7;p16">
            <a:extLst>
              <a:ext uri="{FF2B5EF4-FFF2-40B4-BE49-F238E27FC236}">
                <a16:creationId xmlns:a16="http://schemas.microsoft.com/office/drawing/2014/main" id="{3303839D-A0B6-4232-88DF-609536A7B4DB}"/>
              </a:ext>
            </a:extLst>
          </p:cNvPr>
          <p:cNvSpPr txBox="1"/>
          <p:nvPr/>
        </p:nvSpPr>
        <p:spPr>
          <a:xfrm>
            <a:off x="858875" y="415584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-80</a:t>
            </a:r>
            <a:endParaRPr sz="1600"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8AA261-9645-461A-B9FB-87A5F0ECFE5F}"/>
              </a:ext>
            </a:extLst>
          </p:cNvPr>
          <p:cNvCxnSpPr>
            <a:cxnSpLocks/>
          </p:cNvCxnSpPr>
          <p:nvPr/>
        </p:nvCxnSpPr>
        <p:spPr>
          <a:xfrm>
            <a:off x="1307629" y="2409625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5D2E47-BBF8-4D9A-AF6C-96A6A65D30D5}"/>
              </a:ext>
            </a:extLst>
          </p:cNvPr>
          <p:cNvCxnSpPr>
            <a:cxnSpLocks/>
          </p:cNvCxnSpPr>
          <p:nvPr/>
        </p:nvCxnSpPr>
        <p:spPr>
          <a:xfrm>
            <a:off x="1307629" y="3751548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4DEB670-3F2A-4894-A9AE-E1E8B27CE38C}"/>
              </a:ext>
            </a:extLst>
          </p:cNvPr>
          <p:cNvCxnSpPr>
            <a:cxnSpLocks/>
          </p:cNvCxnSpPr>
          <p:nvPr/>
        </p:nvCxnSpPr>
        <p:spPr>
          <a:xfrm>
            <a:off x="1307629" y="4420220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4A8C6B-D781-4579-A11D-298607D8740E}"/>
              </a:ext>
            </a:extLst>
          </p:cNvPr>
          <p:cNvCxnSpPr>
            <a:cxnSpLocks/>
          </p:cNvCxnSpPr>
          <p:nvPr/>
        </p:nvCxnSpPr>
        <p:spPr>
          <a:xfrm>
            <a:off x="1308914" y="4556181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7210EDFE-A182-4DF3-AF19-E277BDB30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78814"/>
            <a:ext cx="1352915" cy="1101209"/>
          </a:xfrm>
          <a:prstGeom prst="rect">
            <a:avLst/>
          </a:prstGeom>
          <a:effectLst>
            <a:glow rad="228600">
              <a:schemeClr val="accent5">
                <a:lumMod val="75000"/>
                <a:alpha val="68000"/>
              </a:schemeClr>
            </a:glo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52E7A53-6A01-4377-844F-79CF94B62A30}"/>
              </a:ext>
            </a:extLst>
          </p:cNvPr>
          <p:cNvSpPr txBox="1"/>
          <p:nvPr/>
        </p:nvSpPr>
        <p:spPr>
          <a:xfrm>
            <a:off x="6296175" y="5354265"/>
            <a:ext cx="217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Cancel everything at Digital</a:t>
            </a:r>
          </a:p>
        </p:txBody>
      </p:sp>
      <p:sp>
        <p:nvSpPr>
          <p:cNvPr id="63" name="Google Shape;179;p16">
            <a:extLst>
              <a:ext uri="{FF2B5EF4-FFF2-40B4-BE49-F238E27FC236}">
                <a16:creationId xmlns:a16="http://schemas.microsoft.com/office/drawing/2014/main" id="{D4A488BB-7916-4F3A-8D53-82511D69BA97}"/>
              </a:ext>
            </a:extLst>
          </p:cNvPr>
          <p:cNvSpPr txBox="1"/>
          <p:nvPr/>
        </p:nvSpPr>
        <p:spPr>
          <a:xfrm>
            <a:off x="4445486" y="3835513"/>
            <a:ext cx="374429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ADC range: max – min powers that can be sampled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BADA5C-2873-4E5D-B6E2-48816B795622}"/>
              </a:ext>
            </a:extLst>
          </p:cNvPr>
          <p:cNvGrpSpPr/>
          <p:nvPr/>
        </p:nvGrpSpPr>
        <p:grpSpPr>
          <a:xfrm>
            <a:off x="2882527" y="1916398"/>
            <a:ext cx="1425052" cy="1731081"/>
            <a:chOff x="2882527" y="1916398"/>
            <a:chExt cx="1425052" cy="1731081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5EB56267-7B73-4AA5-887E-A606E8EBAB3D}"/>
                </a:ext>
              </a:extLst>
            </p:cNvPr>
            <p:cNvSpPr/>
            <p:nvPr/>
          </p:nvSpPr>
          <p:spPr>
            <a:xfrm>
              <a:off x="2882527" y="2291823"/>
              <a:ext cx="393252" cy="1355656"/>
            </a:xfrm>
            <a:prstGeom prst="cube">
              <a:avLst>
                <a:gd name="adj" fmla="val 69080"/>
              </a:avLst>
            </a:prstGeom>
            <a:solidFill>
              <a:srgbClr val="7030A0">
                <a:alpha val="48000"/>
              </a:srgbClr>
            </a:solidFill>
            <a:ln>
              <a:solidFill>
                <a:srgbClr val="7030A0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Google Shape;178;p16">
              <a:extLst>
                <a:ext uri="{FF2B5EF4-FFF2-40B4-BE49-F238E27FC236}">
                  <a16:creationId xmlns:a16="http://schemas.microsoft.com/office/drawing/2014/main" id="{A7DE84DC-1307-4E31-A2C2-5BAF565C2E04}"/>
                </a:ext>
              </a:extLst>
            </p:cNvPr>
            <p:cNvCxnSpPr>
              <a:cxnSpLocks/>
            </p:cNvCxnSpPr>
            <p:nvPr/>
          </p:nvCxnSpPr>
          <p:spPr>
            <a:xfrm>
              <a:off x="3889034" y="2202405"/>
              <a:ext cx="4842" cy="1136921"/>
            </a:xfrm>
            <a:prstGeom prst="straightConnector1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50101F-C140-4529-BE07-3D6EEB1D2402}"/>
                </a:ext>
              </a:extLst>
            </p:cNvPr>
            <p:cNvSpPr txBox="1"/>
            <p:nvPr/>
          </p:nvSpPr>
          <p:spPr>
            <a:xfrm rot="16200000">
              <a:off x="3373466" y="2450401"/>
              <a:ext cx="1468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ADC range</a:t>
              </a:r>
            </a:p>
          </p:txBody>
        </p:sp>
      </p:grpSp>
      <p:sp>
        <p:nvSpPr>
          <p:cNvPr id="67" name="&quot;No&quot; Symbol 4">
            <a:extLst>
              <a:ext uri="{FF2B5EF4-FFF2-40B4-BE49-F238E27FC236}">
                <a16:creationId xmlns:a16="http://schemas.microsoft.com/office/drawing/2014/main" id="{3DA63BFE-DEE8-49FF-A8D7-B59A49218D79}"/>
              </a:ext>
            </a:extLst>
          </p:cNvPr>
          <p:cNvSpPr/>
          <p:nvPr/>
        </p:nvSpPr>
        <p:spPr>
          <a:xfrm>
            <a:off x="6861145" y="5406552"/>
            <a:ext cx="1107056" cy="1020823"/>
          </a:xfrm>
          <a:prstGeom prst="noSmoking">
            <a:avLst>
              <a:gd name="adj" fmla="val 63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7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00039 0.139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EDB18CC8-EBC0-4FF0-AC6D-016E683F9714}"/>
              </a:ext>
            </a:extLst>
          </p:cNvPr>
          <p:cNvSpPr txBox="1"/>
          <p:nvPr/>
        </p:nvSpPr>
        <p:spPr>
          <a:xfrm rot="16200000">
            <a:off x="3466240" y="2163144"/>
            <a:ext cx="1612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Antenna and Analog Cancellation</a:t>
            </a:r>
          </a:p>
        </p:txBody>
      </p:sp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415600" y="395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Full Duplex Problem: in terms of numbers...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5397870" y="1519603"/>
            <a:ext cx="2308641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TX Self Interference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5237873" y="1718529"/>
            <a:ext cx="164800" cy="119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172;p16"/>
          <p:cNvSpPr/>
          <p:nvPr/>
        </p:nvSpPr>
        <p:spPr>
          <a:xfrm flipH="1">
            <a:off x="5223800" y="1978096"/>
            <a:ext cx="164800" cy="119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173;p16"/>
          <p:cNvSpPr txBox="1"/>
          <p:nvPr/>
        </p:nvSpPr>
        <p:spPr>
          <a:xfrm>
            <a:off x="5391064" y="1780669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Desired Signal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391064" y="2059965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Figure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223800" y="2241429"/>
            <a:ext cx="164800" cy="1192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176;p16"/>
          <p:cNvSpPr/>
          <p:nvPr/>
        </p:nvSpPr>
        <p:spPr>
          <a:xfrm flipH="1">
            <a:off x="5237873" y="2500996"/>
            <a:ext cx="164800" cy="119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177;p16"/>
          <p:cNvSpPr txBox="1"/>
          <p:nvPr/>
        </p:nvSpPr>
        <p:spPr>
          <a:xfrm>
            <a:off x="5391064" y="2314317"/>
            <a:ext cx="20616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Noise Floor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5B9B91-BAC0-7C4A-B7B6-39B07DDA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3" y="3751548"/>
            <a:ext cx="1352915" cy="10606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F0CE44A3-E947-5C43-A472-046AE514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812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Picture 48" descr="A close up of a computer&#10;&#10;Description automatically generated">
            <a:extLst>
              <a:ext uri="{FF2B5EF4-FFF2-40B4-BE49-F238E27FC236}">
                <a16:creationId xmlns:a16="http://schemas.microsoft.com/office/drawing/2014/main" id="{BDFF7ABA-7B5E-FE4D-9E2F-D2F4551B2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61592"/>
            <a:ext cx="1352915" cy="1101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D3E5151D-4CDC-914C-87BB-191FDEB593F0}"/>
              </a:ext>
            </a:extLst>
          </p:cNvPr>
          <p:cNvSpPr/>
          <p:nvPr/>
        </p:nvSpPr>
        <p:spPr>
          <a:xfrm flipH="1">
            <a:off x="9916373" y="1238720"/>
            <a:ext cx="1205187" cy="1123291"/>
          </a:xfrm>
          <a:custGeom>
            <a:avLst/>
            <a:gdLst>
              <a:gd name="connsiteX0" fmla="*/ 0 w 903890"/>
              <a:gd name="connsiteY0" fmla="*/ 317999 h 842468"/>
              <a:gd name="connsiteX1" fmla="*/ 346841 w 903890"/>
              <a:gd name="connsiteY1" fmla="*/ 2689 h 842468"/>
              <a:gd name="connsiteX2" fmla="*/ 262759 w 903890"/>
              <a:gd name="connsiteY2" fmla="*/ 475654 h 842468"/>
              <a:gd name="connsiteX3" fmla="*/ 557048 w 903890"/>
              <a:gd name="connsiteY3" fmla="*/ 254937 h 842468"/>
              <a:gd name="connsiteX4" fmla="*/ 472966 w 903890"/>
              <a:gd name="connsiteY4" fmla="*/ 633310 h 842468"/>
              <a:gd name="connsiteX5" fmla="*/ 693683 w 903890"/>
              <a:gd name="connsiteY5" fmla="*/ 486165 h 842468"/>
              <a:gd name="connsiteX6" fmla="*/ 651641 w 903890"/>
              <a:gd name="connsiteY6" fmla="*/ 738413 h 842468"/>
              <a:gd name="connsiteX7" fmla="*/ 798786 w 903890"/>
              <a:gd name="connsiteY7" fmla="*/ 664841 h 842468"/>
              <a:gd name="connsiteX8" fmla="*/ 767255 w 903890"/>
              <a:gd name="connsiteY8" fmla="*/ 833006 h 842468"/>
              <a:gd name="connsiteX9" fmla="*/ 903890 w 903890"/>
              <a:gd name="connsiteY9" fmla="*/ 822496 h 842468"/>
              <a:gd name="connsiteX10" fmla="*/ 903890 w 903890"/>
              <a:gd name="connsiteY10" fmla="*/ 822496 h 842468"/>
              <a:gd name="connsiteX11" fmla="*/ 903890 w 903890"/>
              <a:gd name="connsiteY11" fmla="*/ 822496 h 8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890" h="842468">
                <a:moveTo>
                  <a:pt x="0" y="317999"/>
                </a:moveTo>
                <a:cubicBezTo>
                  <a:pt x="151524" y="147206"/>
                  <a:pt x="303048" y="-23587"/>
                  <a:pt x="346841" y="2689"/>
                </a:cubicBezTo>
                <a:cubicBezTo>
                  <a:pt x="390634" y="28965"/>
                  <a:pt x="227725" y="433613"/>
                  <a:pt x="262759" y="475654"/>
                </a:cubicBezTo>
                <a:cubicBezTo>
                  <a:pt x="297794" y="517695"/>
                  <a:pt x="522014" y="228661"/>
                  <a:pt x="557048" y="254937"/>
                </a:cubicBezTo>
                <a:cubicBezTo>
                  <a:pt x="592082" y="281213"/>
                  <a:pt x="450194" y="594772"/>
                  <a:pt x="472966" y="633310"/>
                </a:cubicBezTo>
                <a:cubicBezTo>
                  <a:pt x="495738" y="671848"/>
                  <a:pt x="663904" y="468648"/>
                  <a:pt x="693683" y="486165"/>
                </a:cubicBezTo>
                <a:cubicBezTo>
                  <a:pt x="723462" y="503682"/>
                  <a:pt x="634124" y="708634"/>
                  <a:pt x="651641" y="738413"/>
                </a:cubicBezTo>
                <a:cubicBezTo>
                  <a:pt x="669158" y="768192"/>
                  <a:pt x="779517" y="649076"/>
                  <a:pt x="798786" y="664841"/>
                </a:cubicBezTo>
                <a:cubicBezTo>
                  <a:pt x="818055" y="680606"/>
                  <a:pt x="749738" y="806730"/>
                  <a:pt x="767255" y="833006"/>
                </a:cubicBezTo>
                <a:cubicBezTo>
                  <a:pt x="784772" y="859282"/>
                  <a:pt x="903890" y="822496"/>
                  <a:pt x="903890" y="822496"/>
                </a:cubicBezTo>
                <a:lnTo>
                  <a:pt x="903890" y="822496"/>
                </a:lnTo>
                <a:lnTo>
                  <a:pt x="903890" y="822496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Google Shape;143;p15">
            <a:extLst>
              <a:ext uri="{FF2B5EF4-FFF2-40B4-BE49-F238E27FC236}">
                <a16:creationId xmlns:a16="http://schemas.microsoft.com/office/drawing/2014/main" id="{F8824346-E491-B644-B87D-CCCE7EFF2AA5}"/>
              </a:ext>
            </a:extLst>
          </p:cNvPr>
          <p:cNvSpPr txBox="1"/>
          <p:nvPr/>
        </p:nvSpPr>
        <p:spPr>
          <a:xfrm>
            <a:off x="10918243" y="892201"/>
            <a:ext cx="1205186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Desired Signal</a:t>
            </a:r>
            <a:endParaRPr sz="24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4B176B-39D5-EC47-816F-4A6B1F535C4B}"/>
              </a:ext>
            </a:extLst>
          </p:cNvPr>
          <p:cNvCxnSpPr>
            <a:cxnSpLocks/>
          </p:cNvCxnSpPr>
          <p:nvPr/>
        </p:nvCxnSpPr>
        <p:spPr>
          <a:xfrm flipV="1">
            <a:off x="9026832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23D92D-F097-8A4C-8AB5-2B76BDEC83CB}"/>
              </a:ext>
            </a:extLst>
          </p:cNvPr>
          <p:cNvCxnSpPr>
            <a:cxnSpLocks/>
          </p:cNvCxnSpPr>
          <p:nvPr/>
        </p:nvCxnSpPr>
        <p:spPr>
          <a:xfrm>
            <a:off x="9560812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6B473AB8-4122-3549-B4BA-6BF770E0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604" y="2577612"/>
            <a:ext cx="492456" cy="6245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4695FE52-105E-3C44-9938-8B5206A261B7}"/>
              </a:ext>
            </a:extLst>
          </p:cNvPr>
          <p:cNvSpPr/>
          <p:nvPr/>
        </p:nvSpPr>
        <p:spPr>
          <a:xfrm>
            <a:off x="8911466" y="2028255"/>
            <a:ext cx="847327" cy="672661"/>
          </a:xfrm>
          <a:prstGeom prst="arc">
            <a:avLst>
              <a:gd name="adj1" fmla="val 10615511"/>
              <a:gd name="adj2" fmla="val 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154167-ED67-A846-BE75-27B16497935F}"/>
              </a:ext>
            </a:extLst>
          </p:cNvPr>
          <p:cNvCxnSpPr>
            <a:cxnSpLocks/>
          </p:cNvCxnSpPr>
          <p:nvPr/>
        </p:nvCxnSpPr>
        <p:spPr>
          <a:xfrm>
            <a:off x="9776211" y="3320345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323630-1057-CC47-9EEC-AD33D6FC5C9E}"/>
              </a:ext>
            </a:extLst>
          </p:cNvPr>
          <p:cNvCxnSpPr>
            <a:cxnSpLocks/>
          </p:cNvCxnSpPr>
          <p:nvPr/>
        </p:nvCxnSpPr>
        <p:spPr>
          <a:xfrm flipV="1">
            <a:off x="9243561" y="4930387"/>
            <a:ext cx="0" cy="431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oogle Shape;143;p15">
            <a:extLst>
              <a:ext uri="{FF2B5EF4-FFF2-40B4-BE49-F238E27FC236}">
                <a16:creationId xmlns:a16="http://schemas.microsoft.com/office/drawing/2014/main" id="{8D1D025D-77E5-9F4E-AB3D-BF78F09BDF5D}"/>
              </a:ext>
            </a:extLst>
          </p:cNvPr>
          <p:cNvSpPr txBox="1"/>
          <p:nvPr/>
        </p:nvSpPr>
        <p:spPr>
          <a:xfrm>
            <a:off x="8324440" y="1147704"/>
            <a:ext cx="1897239" cy="37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Interference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8CDD35-F252-494B-94FE-7411EAB86738}"/>
              </a:ext>
            </a:extLst>
          </p:cNvPr>
          <p:cNvSpPr txBox="1"/>
          <p:nvPr/>
        </p:nvSpPr>
        <p:spPr>
          <a:xfrm>
            <a:off x="8156029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3B5BBA-9E96-654D-8601-2D28EE66E318}"/>
              </a:ext>
            </a:extLst>
          </p:cNvPr>
          <p:cNvSpPr txBox="1"/>
          <p:nvPr/>
        </p:nvSpPr>
        <p:spPr>
          <a:xfrm>
            <a:off x="10028735" y="2563274"/>
            <a:ext cx="624571" cy="4616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3BAC5E-8170-43EC-BA98-132E3B7F709E}"/>
              </a:ext>
            </a:extLst>
          </p:cNvPr>
          <p:cNvSpPr txBox="1"/>
          <p:nvPr/>
        </p:nvSpPr>
        <p:spPr>
          <a:xfrm>
            <a:off x="1640702" y="3805752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03CA11-C035-47A0-8BA5-9FFB750C8871}"/>
              </a:ext>
            </a:extLst>
          </p:cNvPr>
          <p:cNvSpPr txBox="1"/>
          <p:nvPr/>
        </p:nvSpPr>
        <p:spPr>
          <a:xfrm>
            <a:off x="2418485" y="4908386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F6C456-9B15-4056-AA3F-573C92C642A0}"/>
              </a:ext>
            </a:extLst>
          </p:cNvPr>
          <p:cNvCxnSpPr/>
          <p:nvPr/>
        </p:nvCxnSpPr>
        <p:spPr>
          <a:xfrm>
            <a:off x="1398702" y="1839792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81954A-AD9C-4189-B96E-1D5F501C2758}"/>
              </a:ext>
            </a:extLst>
          </p:cNvPr>
          <p:cNvCxnSpPr>
            <a:cxnSpLocks/>
          </p:cNvCxnSpPr>
          <p:nvPr/>
        </p:nvCxnSpPr>
        <p:spPr>
          <a:xfrm flipH="1">
            <a:off x="1398703" y="2610500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EE4FDC5-43AA-4623-B647-2443897353E9}"/>
              </a:ext>
            </a:extLst>
          </p:cNvPr>
          <p:cNvCxnSpPr>
            <a:cxnSpLocks/>
          </p:cNvCxnSpPr>
          <p:nvPr/>
        </p:nvCxnSpPr>
        <p:spPr>
          <a:xfrm flipH="1" flipV="1">
            <a:off x="1398702" y="4700558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be 75">
            <a:extLst>
              <a:ext uri="{FF2B5EF4-FFF2-40B4-BE49-F238E27FC236}">
                <a16:creationId xmlns:a16="http://schemas.microsoft.com/office/drawing/2014/main" id="{F03F1F14-D55E-4958-88F6-F7EF2CD0A16C}"/>
              </a:ext>
            </a:extLst>
          </p:cNvPr>
          <p:cNvSpPr/>
          <p:nvPr/>
        </p:nvSpPr>
        <p:spPr>
          <a:xfrm>
            <a:off x="2911545" y="2402672"/>
            <a:ext cx="289830" cy="2219509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6A12AC9E-B7E8-4BA5-A935-BD09516597D5}"/>
              </a:ext>
            </a:extLst>
          </p:cNvPr>
          <p:cNvSpPr/>
          <p:nvPr/>
        </p:nvSpPr>
        <p:spPr>
          <a:xfrm>
            <a:off x="2913826" y="3650421"/>
            <a:ext cx="287549" cy="974702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D0717A-8410-4E0C-80E2-B1C2B349A6AA}"/>
              </a:ext>
            </a:extLst>
          </p:cNvPr>
          <p:cNvSpPr txBox="1"/>
          <p:nvPr/>
        </p:nvSpPr>
        <p:spPr>
          <a:xfrm>
            <a:off x="754752" y="1498506"/>
            <a:ext cx="157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 (dBm)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B6F18F-AAC9-4D41-A873-5BF55A7288A5}"/>
              </a:ext>
            </a:extLst>
          </p:cNvPr>
          <p:cNvSpPr txBox="1"/>
          <p:nvPr/>
        </p:nvSpPr>
        <p:spPr>
          <a:xfrm>
            <a:off x="3201378" y="2270866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584CA3-4EA3-4516-B26C-94739D0F2738}"/>
              </a:ext>
            </a:extLst>
          </p:cNvPr>
          <p:cNvSpPr txBox="1"/>
          <p:nvPr/>
        </p:nvSpPr>
        <p:spPr>
          <a:xfrm>
            <a:off x="3201377" y="5162596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074E8C-43D0-4FC5-B78E-031FE3E75421}"/>
              </a:ext>
            </a:extLst>
          </p:cNvPr>
          <p:cNvCxnSpPr>
            <a:cxnSpLocks/>
          </p:cNvCxnSpPr>
          <p:nvPr/>
        </p:nvCxnSpPr>
        <p:spPr>
          <a:xfrm>
            <a:off x="1824269" y="4151918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5F8937-2229-47D6-80D4-1F97CCE8BAE9}"/>
              </a:ext>
            </a:extLst>
          </p:cNvPr>
          <p:cNvCxnSpPr>
            <a:cxnSpLocks/>
          </p:cNvCxnSpPr>
          <p:nvPr/>
        </p:nvCxnSpPr>
        <p:spPr>
          <a:xfrm flipH="1">
            <a:off x="2627783" y="4877269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be 84">
            <a:extLst>
              <a:ext uri="{FF2B5EF4-FFF2-40B4-BE49-F238E27FC236}">
                <a16:creationId xmlns:a16="http://schemas.microsoft.com/office/drawing/2014/main" id="{55B3B445-C243-4826-A524-5EB72312CB86}"/>
              </a:ext>
            </a:extLst>
          </p:cNvPr>
          <p:cNvSpPr/>
          <p:nvPr/>
        </p:nvSpPr>
        <p:spPr>
          <a:xfrm>
            <a:off x="2911545" y="4375884"/>
            <a:ext cx="294391" cy="321732"/>
          </a:xfrm>
          <a:prstGeom prst="cube">
            <a:avLst>
              <a:gd name="adj" fmla="val 71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5646E97E-D069-45CA-A667-6AAA649207ED}"/>
              </a:ext>
            </a:extLst>
          </p:cNvPr>
          <p:cNvSpPr/>
          <p:nvPr/>
        </p:nvSpPr>
        <p:spPr>
          <a:xfrm>
            <a:off x="2913826" y="4269079"/>
            <a:ext cx="294391" cy="321732"/>
          </a:xfrm>
          <a:prstGeom prst="cube">
            <a:avLst>
              <a:gd name="adj" fmla="val 71667"/>
            </a:avLst>
          </a:prstGeom>
          <a:solidFill>
            <a:srgbClr val="B61096"/>
          </a:solidFill>
          <a:ln>
            <a:solidFill>
              <a:srgbClr val="B61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62;p16">
            <a:extLst>
              <a:ext uri="{FF2B5EF4-FFF2-40B4-BE49-F238E27FC236}">
                <a16:creationId xmlns:a16="http://schemas.microsoft.com/office/drawing/2014/main" id="{DC133A3A-EC15-43BC-B45C-5E683819252C}"/>
              </a:ext>
            </a:extLst>
          </p:cNvPr>
          <p:cNvSpPr txBox="1"/>
          <p:nvPr/>
        </p:nvSpPr>
        <p:spPr>
          <a:xfrm>
            <a:off x="855786" y="431805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-90</a:t>
            </a:r>
            <a:endParaRPr sz="16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3;p16">
            <a:extLst>
              <a:ext uri="{FF2B5EF4-FFF2-40B4-BE49-F238E27FC236}">
                <a16:creationId xmlns:a16="http://schemas.microsoft.com/office/drawing/2014/main" id="{E710E034-3282-4DB7-89F2-BBEC7E53625B}"/>
              </a:ext>
            </a:extLst>
          </p:cNvPr>
          <p:cNvSpPr txBox="1"/>
          <p:nvPr/>
        </p:nvSpPr>
        <p:spPr>
          <a:xfrm>
            <a:off x="981912" y="2169349"/>
            <a:ext cx="3380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4;p16">
            <a:extLst>
              <a:ext uri="{FF2B5EF4-FFF2-40B4-BE49-F238E27FC236}">
                <a16:creationId xmlns:a16="http://schemas.microsoft.com/office/drawing/2014/main" id="{1F80FB84-7CC5-4A22-9D27-682D90BDCDD1}"/>
              </a:ext>
            </a:extLst>
          </p:cNvPr>
          <p:cNvSpPr txBox="1"/>
          <p:nvPr/>
        </p:nvSpPr>
        <p:spPr>
          <a:xfrm>
            <a:off x="869051" y="3481129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-60</a:t>
            </a:r>
            <a:endParaRPr sz="16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7;p16">
            <a:extLst>
              <a:ext uri="{FF2B5EF4-FFF2-40B4-BE49-F238E27FC236}">
                <a16:creationId xmlns:a16="http://schemas.microsoft.com/office/drawing/2014/main" id="{3303839D-A0B6-4232-88DF-609536A7B4DB}"/>
              </a:ext>
            </a:extLst>
          </p:cNvPr>
          <p:cNvSpPr txBox="1"/>
          <p:nvPr/>
        </p:nvSpPr>
        <p:spPr>
          <a:xfrm>
            <a:off x="858875" y="4155840"/>
            <a:ext cx="519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-80</a:t>
            </a:r>
            <a:endParaRPr sz="1600"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8AA261-9645-461A-B9FB-87A5F0ECFE5F}"/>
              </a:ext>
            </a:extLst>
          </p:cNvPr>
          <p:cNvCxnSpPr>
            <a:cxnSpLocks/>
          </p:cNvCxnSpPr>
          <p:nvPr/>
        </p:nvCxnSpPr>
        <p:spPr>
          <a:xfrm>
            <a:off x="1307629" y="2409625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5D2E47-BBF8-4D9A-AF6C-96A6A65D30D5}"/>
              </a:ext>
            </a:extLst>
          </p:cNvPr>
          <p:cNvCxnSpPr>
            <a:cxnSpLocks/>
          </p:cNvCxnSpPr>
          <p:nvPr/>
        </p:nvCxnSpPr>
        <p:spPr>
          <a:xfrm>
            <a:off x="1307629" y="3751548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4DEB670-3F2A-4894-A9AE-E1E8B27CE38C}"/>
              </a:ext>
            </a:extLst>
          </p:cNvPr>
          <p:cNvCxnSpPr>
            <a:cxnSpLocks/>
          </p:cNvCxnSpPr>
          <p:nvPr/>
        </p:nvCxnSpPr>
        <p:spPr>
          <a:xfrm>
            <a:off x="1307629" y="4420220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4A8C6B-D781-4579-A11D-298607D8740E}"/>
              </a:ext>
            </a:extLst>
          </p:cNvPr>
          <p:cNvCxnSpPr>
            <a:cxnSpLocks/>
          </p:cNvCxnSpPr>
          <p:nvPr/>
        </p:nvCxnSpPr>
        <p:spPr>
          <a:xfrm>
            <a:off x="1308914" y="4556181"/>
            <a:ext cx="1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7210EDFE-A182-4DF3-AF19-E277BDB30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353" y="5378814"/>
            <a:ext cx="1352915" cy="1101209"/>
          </a:xfrm>
          <a:prstGeom prst="rect">
            <a:avLst/>
          </a:prstGeom>
          <a:effectLst>
            <a:glow rad="228600">
              <a:schemeClr val="accent5">
                <a:lumMod val="75000"/>
                <a:alpha val="68000"/>
              </a:schemeClr>
            </a:glo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52E7A53-6A01-4377-844F-79CF94B62A30}"/>
              </a:ext>
            </a:extLst>
          </p:cNvPr>
          <p:cNvSpPr txBox="1"/>
          <p:nvPr/>
        </p:nvSpPr>
        <p:spPr>
          <a:xfrm>
            <a:off x="6296175" y="5354265"/>
            <a:ext cx="217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Cancel remaining at Digital</a:t>
            </a: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A66924EF-4765-4CE4-A55A-822F773DC284}"/>
              </a:ext>
            </a:extLst>
          </p:cNvPr>
          <p:cNvSpPr/>
          <p:nvPr/>
        </p:nvSpPr>
        <p:spPr>
          <a:xfrm>
            <a:off x="2860157" y="3243000"/>
            <a:ext cx="393252" cy="1355656"/>
          </a:xfrm>
          <a:prstGeom prst="cube">
            <a:avLst>
              <a:gd name="adj" fmla="val 69080"/>
            </a:avLst>
          </a:prstGeom>
          <a:solidFill>
            <a:srgbClr val="7030A0">
              <a:alpha val="48000"/>
            </a:srgbClr>
          </a:solidFill>
          <a:ln>
            <a:solidFill>
              <a:srgbClr val="7030A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Google Shape;178;p16">
            <a:extLst>
              <a:ext uri="{FF2B5EF4-FFF2-40B4-BE49-F238E27FC236}">
                <a16:creationId xmlns:a16="http://schemas.microsoft.com/office/drawing/2014/main" id="{5F4A2222-F8D3-43EE-BFF7-99CF69AE4C48}"/>
              </a:ext>
            </a:extLst>
          </p:cNvPr>
          <p:cNvCxnSpPr>
            <a:cxnSpLocks/>
          </p:cNvCxnSpPr>
          <p:nvPr/>
        </p:nvCxnSpPr>
        <p:spPr>
          <a:xfrm>
            <a:off x="3866664" y="3153582"/>
            <a:ext cx="4842" cy="113692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08F19EB-F62A-4413-89FE-3E66BE52DB65}"/>
              </a:ext>
            </a:extLst>
          </p:cNvPr>
          <p:cNvSpPr txBox="1"/>
          <p:nvPr/>
        </p:nvSpPr>
        <p:spPr>
          <a:xfrm rot="16200000">
            <a:off x="3590906" y="3341576"/>
            <a:ext cx="120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 range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24CF0157-B636-4294-8D25-EB1C05E71B23}"/>
              </a:ext>
            </a:extLst>
          </p:cNvPr>
          <p:cNvSpPr/>
          <p:nvPr/>
        </p:nvSpPr>
        <p:spPr>
          <a:xfrm>
            <a:off x="2859834" y="2360629"/>
            <a:ext cx="393252" cy="1149624"/>
          </a:xfrm>
          <a:prstGeom prst="cube">
            <a:avLst>
              <a:gd name="adj" fmla="val 69080"/>
            </a:avLst>
          </a:prstGeom>
          <a:solidFill>
            <a:schemeClr val="accent6">
              <a:alpha val="48000"/>
            </a:schemeClr>
          </a:solidFill>
          <a:ln>
            <a:solidFill>
              <a:schemeClr val="accent6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821DDC-E61C-4CE7-8248-9AEC9FEB7EBF}"/>
              </a:ext>
            </a:extLst>
          </p:cNvPr>
          <p:cNvSpPr txBox="1"/>
          <p:nvPr/>
        </p:nvSpPr>
        <p:spPr>
          <a:xfrm>
            <a:off x="6215521" y="3237258"/>
            <a:ext cx="217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Cancel some at antenna and analog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2F50C0-ECCB-4DB5-B3DA-2AFA5B2A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95" y="3738736"/>
            <a:ext cx="1352915" cy="1060685"/>
          </a:xfrm>
          <a:prstGeom prst="rect">
            <a:avLst/>
          </a:prstGeom>
          <a:effectLst>
            <a:glow rad="228600">
              <a:schemeClr val="accent6">
                <a:alpha val="68000"/>
              </a:schemeClr>
            </a:glow>
          </a:effec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5D64A2D-91A7-4682-A0A6-2C225F53E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775" y="2577611"/>
            <a:ext cx="492456" cy="624579"/>
          </a:xfrm>
          <a:prstGeom prst="rect">
            <a:avLst/>
          </a:prstGeom>
          <a:effectLst>
            <a:glow rad="228600">
              <a:schemeClr val="accent6">
                <a:alpha val="68000"/>
              </a:schemeClr>
            </a:glow>
          </a:effec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C0C0BF7-11A0-416E-9068-859007063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983" y="2577611"/>
            <a:ext cx="492456" cy="624579"/>
          </a:xfrm>
          <a:prstGeom prst="rect">
            <a:avLst/>
          </a:prstGeom>
          <a:effectLst>
            <a:glow rad="228600">
              <a:schemeClr val="accent6">
                <a:alpha val="68000"/>
              </a:schemeClr>
            </a:glow>
          </a:effectLst>
        </p:spPr>
      </p:pic>
      <p:cxnSp>
        <p:nvCxnSpPr>
          <p:cNvPr id="89" name="Google Shape;178;p16">
            <a:extLst>
              <a:ext uri="{FF2B5EF4-FFF2-40B4-BE49-F238E27FC236}">
                <a16:creationId xmlns:a16="http://schemas.microsoft.com/office/drawing/2014/main" id="{A03F6F4E-F821-42F3-BF0F-B7273F7AD50B}"/>
              </a:ext>
            </a:extLst>
          </p:cNvPr>
          <p:cNvCxnSpPr>
            <a:cxnSpLocks/>
          </p:cNvCxnSpPr>
          <p:nvPr/>
        </p:nvCxnSpPr>
        <p:spPr>
          <a:xfrm>
            <a:off x="3866664" y="2354575"/>
            <a:ext cx="4393" cy="844874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5D8F77-D4C5-47A2-A359-F1873EB17B78}"/>
              </a:ext>
            </a:extLst>
          </p:cNvPr>
          <p:cNvSpPr txBox="1"/>
          <p:nvPr/>
        </p:nvSpPr>
        <p:spPr>
          <a:xfrm rot="16200000">
            <a:off x="3468511" y="3473626"/>
            <a:ext cx="146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Cancellation</a:t>
            </a:r>
          </a:p>
        </p:txBody>
      </p:sp>
      <p:pic>
        <p:nvPicPr>
          <p:cNvPr id="96" name="Graphic 95" descr="Checkmark">
            <a:extLst>
              <a:ext uri="{FF2B5EF4-FFF2-40B4-BE49-F238E27FC236}">
                <a16:creationId xmlns:a16="http://schemas.microsoft.com/office/drawing/2014/main" id="{5CCB3988-7336-4DED-B6BD-8F00FF33D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9746" y="3385810"/>
            <a:ext cx="2174857" cy="2174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62" grpId="0"/>
      <p:bldP spid="69" grpId="0"/>
      <p:bldP spid="8" grpId="0" animBg="1"/>
      <p:bldP spid="8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9F96CF-7F49-4E41-9343-593D21391C4C}"/>
              </a:ext>
            </a:extLst>
          </p:cNvPr>
          <p:cNvCxnSpPr>
            <a:cxnSpLocks/>
          </p:cNvCxnSpPr>
          <p:nvPr/>
        </p:nvCxnSpPr>
        <p:spPr>
          <a:xfrm flipV="1">
            <a:off x="4962362" y="4014062"/>
            <a:ext cx="0" cy="6660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4A206A-FC2F-BD49-8F06-0E5EEE0F1337}"/>
              </a:ext>
            </a:extLst>
          </p:cNvPr>
          <p:cNvCxnSpPr>
            <a:cxnSpLocks/>
          </p:cNvCxnSpPr>
          <p:nvPr/>
        </p:nvCxnSpPr>
        <p:spPr>
          <a:xfrm>
            <a:off x="7406061" y="4014062"/>
            <a:ext cx="0" cy="6660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BD2F861-E180-FF48-A32A-A005B29495E4}"/>
              </a:ext>
            </a:extLst>
          </p:cNvPr>
          <p:cNvSpPr txBox="1"/>
          <p:nvPr/>
        </p:nvSpPr>
        <p:spPr>
          <a:xfrm>
            <a:off x="5923718" y="2530988"/>
            <a:ext cx="5921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33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C97056F-CE96-2546-8181-CCBF8C6973C6}"/>
              </a:ext>
            </a:extLst>
          </p:cNvPr>
          <p:cNvSpPr/>
          <p:nvPr/>
        </p:nvSpPr>
        <p:spPr>
          <a:xfrm>
            <a:off x="8154388" y="5684801"/>
            <a:ext cx="2169552" cy="1173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46" name="Picture 345" descr="A close up of a logo&#10;&#10;Description automatically generated">
            <a:extLst>
              <a:ext uri="{FF2B5EF4-FFF2-40B4-BE49-F238E27FC236}">
                <a16:creationId xmlns:a16="http://schemas.microsoft.com/office/drawing/2014/main" id="{38865B42-9249-C046-A7FB-C238BF8A0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936" y="2829743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347" name="Picture 346" descr="A close up of a logo&#10;&#10;Description automatically generated">
            <a:extLst>
              <a:ext uri="{FF2B5EF4-FFF2-40B4-BE49-F238E27FC236}">
                <a16:creationId xmlns:a16="http://schemas.microsoft.com/office/drawing/2014/main" id="{87257046-B6B0-8743-8003-56B656AAA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34" y="2811178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48" name="Arc 347">
            <a:extLst>
              <a:ext uri="{FF2B5EF4-FFF2-40B4-BE49-F238E27FC236}">
                <a16:creationId xmlns:a16="http://schemas.microsoft.com/office/drawing/2014/main" id="{C638BD15-88FB-2C4B-AD76-4DC70ED3BCB0}"/>
              </a:ext>
            </a:extLst>
          </p:cNvPr>
          <p:cNvSpPr/>
          <p:nvPr/>
        </p:nvSpPr>
        <p:spPr>
          <a:xfrm>
            <a:off x="4928603" y="2460832"/>
            <a:ext cx="2467001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238F1476-D66B-F846-BF03-02777FA83ADD}"/>
              </a:ext>
            </a:extLst>
          </p:cNvPr>
          <p:cNvSpPr txBox="1"/>
          <p:nvPr/>
        </p:nvSpPr>
        <p:spPr>
          <a:xfrm>
            <a:off x="4071805" y="2624559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905AB19C-1B84-D044-8830-7B7F1EFB75FC}"/>
              </a:ext>
            </a:extLst>
          </p:cNvPr>
          <p:cNvSpPr txBox="1"/>
          <p:nvPr/>
        </p:nvSpPr>
        <p:spPr>
          <a:xfrm>
            <a:off x="7875893" y="2667943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DBEE260D-8396-5341-BB95-9BFB20B39508}"/>
              </a:ext>
            </a:extLst>
          </p:cNvPr>
          <p:cNvSpPr txBox="1"/>
          <p:nvPr/>
        </p:nvSpPr>
        <p:spPr>
          <a:xfrm>
            <a:off x="5330789" y="1681426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22" name="Google Shape;49;p7">
            <a:extLst>
              <a:ext uri="{FF2B5EF4-FFF2-40B4-BE49-F238E27FC236}">
                <a16:creationId xmlns:a16="http://schemas.microsoft.com/office/drawing/2014/main" id="{E95A3914-2C62-D343-A262-E7B6261A11E8}"/>
              </a:ext>
            </a:extLst>
          </p:cNvPr>
          <p:cNvSpPr txBox="1"/>
          <p:nvPr/>
        </p:nvSpPr>
        <p:spPr>
          <a:xfrm>
            <a:off x="-100012" y="5521836"/>
            <a:ext cx="12292012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Challenge: Estimate the Self Interference Channel coefficient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92" y="3236523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79" y="3236523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2314169" y="2886178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1244737" y="3056857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4902337" y="3093289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10E09-99C6-E644-8CB0-B33858A6EFEE}"/>
              </a:ext>
            </a:extLst>
          </p:cNvPr>
          <p:cNvCxnSpPr>
            <a:cxnSpLocks/>
          </p:cNvCxnSpPr>
          <p:nvPr/>
        </p:nvCxnSpPr>
        <p:spPr>
          <a:xfrm>
            <a:off x="6980036" y="2354103"/>
            <a:ext cx="0" cy="3917389"/>
          </a:xfrm>
          <a:prstGeom prst="line">
            <a:avLst/>
          </a:prstGeom>
          <a:ln w="222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AA107D-9B71-944E-9DAC-8A3F26ABE566}"/>
              </a:ext>
            </a:extLst>
          </p:cNvPr>
          <p:cNvCxnSpPr/>
          <p:nvPr/>
        </p:nvCxnSpPr>
        <p:spPr>
          <a:xfrm>
            <a:off x="6810703" y="3068127"/>
            <a:ext cx="4232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EA400D-2297-F246-906D-8A2A6AC35830}"/>
              </a:ext>
            </a:extLst>
          </p:cNvPr>
          <p:cNvCxnSpPr/>
          <p:nvPr/>
        </p:nvCxnSpPr>
        <p:spPr>
          <a:xfrm>
            <a:off x="6810703" y="4372304"/>
            <a:ext cx="4232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BB52CC-1F8E-D949-A02F-F6FF39D4EF06}"/>
              </a:ext>
            </a:extLst>
          </p:cNvPr>
          <p:cNvCxnSpPr/>
          <p:nvPr/>
        </p:nvCxnSpPr>
        <p:spPr>
          <a:xfrm>
            <a:off x="6810703" y="5682595"/>
            <a:ext cx="42321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EC3D6DA8-C900-954C-8AEA-F05F156F6730}"/>
              </a:ext>
            </a:extLst>
          </p:cNvPr>
          <p:cNvSpPr/>
          <p:nvPr/>
        </p:nvSpPr>
        <p:spPr>
          <a:xfrm>
            <a:off x="6824718" y="2606222"/>
            <a:ext cx="2929263" cy="945479"/>
          </a:xfrm>
          <a:custGeom>
            <a:avLst/>
            <a:gdLst>
              <a:gd name="connsiteX0" fmla="*/ 0 w 2196947"/>
              <a:gd name="connsiteY0" fmla="*/ 347100 h 709109"/>
              <a:gd name="connsiteX1" fmla="*/ 262759 w 2196947"/>
              <a:gd name="connsiteY1" fmla="*/ 10768 h 709109"/>
              <a:gd name="connsiteX2" fmla="*/ 599090 w 2196947"/>
              <a:gd name="connsiteY2" fmla="*/ 704451 h 709109"/>
              <a:gd name="connsiteX3" fmla="*/ 977462 w 2196947"/>
              <a:gd name="connsiteY3" fmla="*/ 258 h 709109"/>
              <a:gd name="connsiteX4" fmla="*/ 1303283 w 2196947"/>
              <a:gd name="connsiteY4" fmla="*/ 704451 h 709109"/>
              <a:gd name="connsiteX5" fmla="*/ 1597572 w 2196947"/>
              <a:gd name="connsiteY5" fmla="*/ 10768 h 709109"/>
              <a:gd name="connsiteX6" fmla="*/ 1965434 w 2196947"/>
              <a:gd name="connsiteY6" fmla="*/ 704451 h 709109"/>
              <a:gd name="connsiteX7" fmla="*/ 2186152 w 2196947"/>
              <a:gd name="connsiteY7" fmla="*/ 315568 h 709109"/>
              <a:gd name="connsiteX8" fmla="*/ 2165131 w 2196947"/>
              <a:gd name="connsiteY8" fmla="*/ 347100 h 709109"/>
              <a:gd name="connsiteX9" fmla="*/ 2165131 w 2196947"/>
              <a:gd name="connsiteY9" fmla="*/ 347100 h 7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947" h="709109">
                <a:moveTo>
                  <a:pt x="0" y="347100"/>
                </a:moveTo>
                <a:cubicBezTo>
                  <a:pt x="81455" y="149155"/>
                  <a:pt x="162911" y="-48790"/>
                  <a:pt x="262759" y="10768"/>
                </a:cubicBezTo>
                <a:cubicBezTo>
                  <a:pt x="362607" y="70326"/>
                  <a:pt x="479973" y="706203"/>
                  <a:pt x="599090" y="704451"/>
                </a:cubicBezTo>
                <a:cubicBezTo>
                  <a:pt x="718207" y="702699"/>
                  <a:pt x="860097" y="258"/>
                  <a:pt x="977462" y="258"/>
                </a:cubicBezTo>
                <a:cubicBezTo>
                  <a:pt x="1094827" y="258"/>
                  <a:pt x="1199931" y="702699"/>
                  <a:pt x="1303283" y="704451"/>
                </a:cubicBezTo>
                <a:cubicBezTo>
                  <a:pt x="1406635" y="706203"/>
                  <a:pt x="1487214" y="10768"/>
                  <a:pt x="1597572" y="10768"/>
                </a:cubicBezTo>
                <a:cubicBezTo>
                  <a:pt x="1707930" y="10768"/>
                  <a:pt x="1867337" y="653651"/>
                  <a:pt x="1965434" y="704451"/>
                </a:cubicBezTo>
                <a:cubicBezTo>
                  <a:pt x="2063531" y="755251"/>
                  <a:pt x="2152869" y="375127"/>
                  <a:pt x="2186152" y="315568"/>
                </a:cubicBezTo>
                <a:cubicBezTo>
                  <a:pt x="2219435" y="256009"/>
                  <a:pt x="2165131" y="347100"/>
                  <a:pt x="2165131" y="347100"/>
                </a:cubicBezTo>
                <a:lnTo>
                  <a:pt x="2165131" y="34710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EDA1D47-8EEF-B741-87E1-694E66BD45B8}"/>
              </a:ext>
            </a:extLst>
          </p:cNvPr>
          <p:cNvSpPr/>
          <p:nvPr/>
        </p:nvSpPr>
        <p:spPr>
          <a:xfrm flipV="1">
            <a:off x="6835646" y="3982753"/>
            <a:ext cx="2929263" cy="779103"/>
          </a:xfrm>
          <a:custGeom>
            <a:avLst/>
            <a:gdLst>
              <a:gd name="connsiteX0" fmla="*/ 0 w 2196947"/>
              <a:gd name="connsiteY0" fmla="*/ 347100 h 709109"/>
              <a:gd name="connsiteX1" fmla="*/ 262759 w 2196947"/>
              <a:gd name="connsiteY1" fmla="*/ 10768 h 709109"/>
              <a:gd name="connsiteX2" fmla="*/ 599090 w 2196947"/>
              <a:gd name="connsiteY2" fmla="*/ 704451 h 709109"/>
              <a:gd name="connsiteX3" fmla="*/ 977462 w 2196947"/>
              <a:gd name="connsiteY3" fmla="*/ 258 h 709109"/>
              <a:gd name="connsiteX4" fmla="*/ 1303283 w 2196947"/>
              <a:gd name="connsiteY4" fmla="*/ 704451 h 709109"/>
              <a:gd name="connsiteX5" fmla="*/ 1597572 w 2196947"/>
              <a:gd name="connsiteY5" fmla="*/ 10768 h 709109"/>
              <a:gd name="connsiteX6" fmla="*/ 1965434 w 2196947"/>
              <a:gd name="connsiteY6" fmla="*/ 704451 h 709109"/>
              <a:gd name="connsiteX7" fmla="*/ 2186152 w 2196947"/>
              <a:gd name="connsiteY7" fmla="*/ 315568 h 709109"/>
              <a:gd name="connsiteX8" fmla="*/ 2165131 w 2196947"/>
              <a:gd name="connsiteY8" fmla="*/ 347100 h 709109"/>
              <a:gd name="connsiteX9" fmla="*/ 2165131 w 2196947"/>
              <a:gd name="connsiteY9" fmla="*/ 347100 h 7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947" h="709109">
                <a:moveTo>
                  <a:pt x="0" y="347100"/>
                </a:moveTo>
                <a:cubicBezTo>
                  <a:pt x="81455" y="149155"/>
                  <a:pt x="162911" y="-48790"/>
                  <a:pt x="262759" y="10768"/>
                </a:cubicBezTo>
                <a:cubicBezTo>
                  <a:pt x="362607" y="70326"/>
                  <a:pt x="479973" y="706203"/>
                  <a:pt x="599090" y="704451"/>
                </a:cubicBezTo>
                <a:cubicBezTo>
                  <a:pt x="718207" y="702699"/>
                  <a:pt x="860097" y="258"/>
                  <a:pt x="977462" y="258"/>
                </a:cubicBezTo>
                <a:cubicBezTo>
                  <a:pt x="1094827" y="258"/>
                  <a:pt x="1199931" y="702699"/>
                  <a:pt x="1303283" y="704451"/>
                </a:cubicBezTo>
                <a:cubicBezTo>
                  <a:pt x="1406635" y="706203"/>
                  <a:pt x="1487214" y="10768"/>
                  <a:pt x="1597572" y="10768"/>
                </a:cubicBezTo>
                <a:cubicBezTo>
                  <a:pt x="1707930" y="10768"/>
                  <a:pt x="1867337" y="653651"/>
                  <a:pt x="1965434" y="704451"/>
                </a:cubicBezTo>
                <a:cubicBezTo>
                  <a:pt x="2063531" y="755251"/>
                  <a:pt x="2152869" y="375127"/>
                  <a:pt x="2186152" y="315568"/>
                </a:cubicBezTo>
                <a:cubicBezTo>
                  <a:pt x="2219435" y="256009"/>
                  <a:pt x="2165131" y="347100"/>
                  <a:pt x="2165131" y="347100"/>
                </a:cubicBezTo>
                <a:lnTo>
                  <a:pt x="2165131" y="34710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7F6052-C2A0-B242-93F0-F047DAD90AA0}"/>
              </a:ext>
            </a:extLst>
          </p:cNvPr>
          <p:cNvCxnSpPr>
            <a:cxnSpLocks/>
          </p:cNvCxnSpPr>
          <p:nvPr/>
        </p:nvCxnSpPr>
        <p:spPr>
          <a:xfrm>
            <a:off x="2328183" y="3360285"/>
            <a:ext cx="983175" cy="141090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C4FEB8-7341-E94C-A9D5-469F388A29F0}"/>
              </a:ext>
            </a:extLst>
          </p:cNvPr>
          <p:cNvCxnSpPr>
            <a:cxnSpLocks/>
          </p:cNvCxnSpPr>
          <p:nvPr/>
        </p:nvCxnSpPr>
        <p:spPr>
          <a:xfrm flipV="1">
            <a:off x="3348005" y="3360285"/>
            <a:ext cx="966024" cy="141090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2385440" y="2180818"/>
            <a:ext cx="194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9C0643-9D69-9748-99FD-DA1ABE0B8411}"/>
              </a:ext>
            </a:extLst>
          </p:cNvPr>
          <p:cNvSpPr txBox="1"/>
          <p:nvPr/>
        </p:nvSpPr>
        <p:spPr>
          <a:xfrm>
            <a:off x="3371929" y="5083043"/>
            <a:ext cx="132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Self Reflector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36C250-8BE4-774A-99D5-D17DD605BA32}"/>
              </a:ext>
            </a:extLst>
          </p:cNvPr>
          <p:cNvSpPr txBox="1"/>
          <p:nvPr/>
        </p:nvSpPr>
        <p:spPr>
          <a:xfrm>
            <a:off x="3452865" y="4312798"/>
            <a:ext cx="180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negative copy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C4DC0A2-8835-9D47-AA7F-688F7C0E5C68}"/>
              </a:ext>
            </a:extLst>
          </p:cNvPr>
          <p:cNvSpPr/>
          <p:nvPr/>
        </p:nvSpPr>
        <p:spPr>
          <a:xfrm>
            <a:off x="6824718" y="5626252"/>
            <a:ext cx="2929263" cy="161445"/>
          </a:xfrm>
          <a:custGeom>
            <a:avLst/>
            <a:gdLst>
              <a:gd name="connsiteX0" fmla="*/ 0 w 2196947"/>
              <a:gd name="connsiteY0" fmla="*/ 347100 h 709109"/>
              <a:gd name="connsiteX1" fmla="*/ 262759 w 2196947"/>
              <a:gd name="connsiteY1" fmla="*/ 10768 h 709109"/>
              <a:gd name="connsiteX2" fmla="*/ 599090 w 2196947"/>
              <a:gd name="connsiteY2" fmla="*/ 704451 h 709109"/>
              <a:gd name="connsiteX3" fmla="*/ 977462 w 2196947"/>
              <a:gd name="connsiteY3" fmla="*/ 258 h 709109"/>
              <a:gd name="connsiteX4" fmla="*/ 1303283 w 2196947"/>
              <a:gd name="connsiteY4" fmla="*/ 704451 h 709109"/>
              <a:gd name="connsiteX5" fmla="*/ 1597572 w 2196947"/>
              <a:gd name="connsiteY5" fmla="*/ 10768 h 709109"/>
              <a:gd name="connsiteX6" fmla="*/ 1965434 w 2196947"/>
              <a:gd name="connsiteY6" fmla="*/ 704451 h 709109"/>
              <a:gd name="connsiteX7" fmla="*/ 2186152 w 2196947"/>
              <a:gd name="connsiteY7" fmla="*/ 315568 h 709109"/>
              <a:gd name="connsiteX8" fmla="*/ 2165131 w 2196947"/>
              <a:gd name="connsiteY8" fmla="*/ 347100 h 709109"/>
              <a:gd name="connsiteX9" fmla="*/ 2165131 w 2196947"/>
              <a:gd name="connsiteY9" fmla="*/ 347100 h 7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947" h="709109">
                <a:moveTo>
                  <a:pt x="0" y="347100"/>
                </a:moveTo>
                <a:cubicBezTo>
                  <a:pt x="81455" y="149155"/>
                  <a:pt x="162911" y="-48790"/>
                  <a:pt x="262759" y="10768"/>
                </a:cubicBezTo>
                <a:cubicBezTo>
                  <a:pt x="362607" y="70326"/>
                  <a:pt x="479973" y="706203"/>
                  <a:pt x="599090" y="704451"/>
                </a:cubicBezTo>
                <a:cubicBezTo>
                  <a:pt x="718207" y="702699"/>
                  <a:pt x="860097" y="258"/>
                  <a:pt x="977462" y="258"/>
                </a:cubicBezTo>
                <a:cubicBezTo>
                  <a:pt x="1094827" y="258"/>
                  <a:pt x="1199931" y="702699"/>
                  <a:pt x="1303283" y="704451"/>
                </a:cubicBezTo>
                <a:cubicBezTo>
                  <a:pt x="1406635" y="706203"/>
                  <a:pt x="1487214" y="10768"/>
                  <a:pt x="1597572" y="10768"/>
                </a:cubicBezTo>
                <a:cubicBezTo>
                  <a:pt x="1707930" y="10768"/>
                  <a:pt x="1867337" y="653651"/>
                  <a:pt x="1965434" y="704451"/>
                </a:cubicBezTo>
                <a:cubicBezTo>
                  <a:pt x="2063531" y="755251"/>
                  <a:pt x="2152869" y="375127"/>
                  <a:pt x="2186152" y="315568"/>
                </a:cubicBezTo>
                <a:cubicBezTo>
                  <a:pt x="2219435" y="256009"/>
                  <a:pt x="2165131" y="347100"/>
                  <a:pt x="2165131" y="347100"/>
                </a:cubicBezTo>
                <a:lnTo>
                  <a:pt x="2165131" y="347100"/>
                </a:ln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BFE9A-B5A4-A548-88DE-3D85223C7074}"/>
              </a:ext>
            </a:extLst>
          </p:cNvPr>
          <p:cNvSpPr txBox="1"/>
          <p:nvPr/>
        </p:nvSpPr>
        <p:spPr>
          <a:xfrm>
            <a:off x="9488834" y="2273509"/>
            <a:ext cx="180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B7BB7D-721A-AC45-B465-4E1FEE411A7D}"/>
              </a:ext>
            </a:extLst>
          </p:cNvPr>
          <p:cNvSpPr txBox="1"/>
          <p:nvPr/>
        </p:nvSpPr>
        <p:spPr>
          <a:xfrm>
            <a:off x="9445219" y="3622881"/>
            <a:ext cx="180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Reflected 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C49752-B77C-6A4A-9247-45EE1F844814}"/>
              </a:ext>
            </a:extLst>
          </p:cNvPr>
          <p:cNvSpPr txBox="1"/>
          <p:nvPr/>
        </p:nvSpPr>
        <p:spPr>
          <a:xfrm>
            <a:off x="9317110" y="5102584"/>
            <a:ext cx="180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Resultant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10EB1F-90BF-6B42-A0B8-8EA5CDD6CDBE}"/>
              </a:ext>
            </a:extLst>
          </p:cNvPr>
          <p:cNvSpPr txBox="1"/>
          <p:nvPr/>
        </p:nvSpPr>
        <p:spPr>
          <a:xfrm>
            <a:off x="8191262" y="1603510"/>
            <a:ext cx="129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2133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i2</a:t>
            </a:r>
            <a:r>
              <a:rPr lang="el-GR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ft</a:t>
            </a:r>
            <a:endParaRPr lang="en-US" sz="21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E0E8B9-B0BC-9544-AA78-45EFD46C7E0A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6968924" y="1834343"/>
            <a:ext cx="1222338" cy="826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71B1B-727F-0340-9098-1E86D4B866ED}"/>
              </a:ext>
            </a:extLst>
          </p:cNvPr>
          <p:cNvSpPr/>
          <p:nvPr/>
        </p:nvSpPr>
        <p:spPr>
          <a:xfrm>
            <a:off x="6537744" y="2565538"/>
            <a:ext cx="431180" cy="348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3C081F07-1C77-4210-B2BA-06E4C1E60951}"/>
              </a:ext>
            </a:extLst>
          </p:cNvPr>
          <p:cNvSpPr/>
          <p:nvPr/>
        </p:nvSpPr>
        <p:spPr>
          <a:xfrm>
            <a:off x="7488653" y="7097987"/>
            <a:ext cx="91440" cy="1386058"/>
          </a:xfrm>
          <a:prstGeom prst="ca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4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4005 L -0.34636 -0.440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3" grpId="0" animBg="1"/>
      <p:bldP spid="36" grpId="0"/>
      <p:bldP spid="37" grpId="0"/>
      <p:bldP spid="47" grpId="0"/>
      <p:bldP spid="48" grpId="0" animBg="1"/>
      <p:bldP spid="28" grpId="0"/>
      <p:bldP spid="30" grpId="0"/>
      <p:bldP spid="31" grpId="0"/>
      <p:bldP spid="3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658A8D-5D15-4F5B-B67A-540FCB95B8D0}"/>
              </a:ext>
            </a:extLst>
          </p:cNvPr>
          <p:cNvGrpSpPr/>
          <p:nvPr/>
        </p:nvGrpSpPr>
        <p:grpSpPr>
          <a:xfrm>
            <a:off x="3281494" y="4099306"/>
            <a:ext cx="1324305" cy="1752823"/>
            <a:chOff x="3281494" y="4099306"/>
            <a:chExt cx="1324305" cy="1752823"/>
          </a:xfrm>
        </p:grpSpPr>
        <p:sp>
          <p:nvSpPr>
            <p:cNvPr id="34" name="Cylinder 33">
              <a:extLst>
                <a:ext uri="{FF2B5EF4-FFF2-40B4-BE49-F238E27FC236}">
                  <a16:creationId xmlns:a16="http://schemas.microsoft.com/office/drawing/2014/main" id="{1F5E5A6A-1A2C-4FAE-BA55-3739DD7EBADF}"/>
                </a:ext>
              </a:extLst>
            </p:cNvPr>
            <p:cNvSpPr/>
            <p:nvPr/>
          </p:nvSpPr>
          <p:spPr>
            <a:xfrm>
              <a:off x="3281494" y="4099306"/>
              <a:ext cx="91440" cy="1386058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3B99E2-4539-4791-B45D-B807CF99C350}"/>
                </a:ext>
              </a:extLst>
            </p:cNvPr>
            <p:cNvSpPr txBox="1"/>
            <p:nvPr/>
          </p:nvSpPr>
          <p:spPr>
            <a:xfrm>
              <a:off x="3281494" y="5082688"/>
              <a:ext cx="1324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Self Reflector</a:t>
              </a:r>
            </a:p>
          </p:txBody>
        </p:sp>
      </p:grpSp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51" y="3249635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38" y="3249635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2300127" y="2899290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1230696" y="3069969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4888296" y="3106401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10E09-99C6-E644-8CB0-B33858A6EFEE}"/>
              </a:ext>
            </a:extLst>
          </p:cNvPr>
          <p:cNvCxnSpPr>
            <a:cxnSpLocks/>
          </p:cNvCxnSpPr>
          <p:nvPr/>
        </p:nvCxnSpPr>
        <p:spPr>
          <a:xfrm>
            <a:off x="6980036" y="2351743"/>
            <a:ext cx="0" cy="3917389"/>
          </a:xfrm>
          <a:prstGeom prst="line">
            <a:avLst/>
          </a:prstGeom>
          <a:ln w="222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AA107D-9B71-944E-9DAC-8A3F26ABE566}"/>
              </a:ext>
            </a:extLst>
          </p:cNvPr>
          <p:cNvCxnSpPr>
            <a:cxnSpLocks/>
          </p:cNvCxnSpPr>
          <p:nvPr/>
        </p:nvCxnSpPr>
        <p:spPr>
          <a:xfrm>
            <a:off x="6810703" y="3068127"/>
            <a:ext cx="30664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EA400D-2297-F246-906D-8A2A6AC35830}"/>
              </a:ext>
            </a:extLst>
          </p:cNvPr>
          <p:cNvCxnSpPr>
            <a:cxnSpLocks/>
          </p:cNvCxnSpPr>
          <p:nvPr/>
        </p:nvCxnSpPr>
        <p:spPr>
          <a:xfrm>
            <a:off x="6810703" y="4372304"/>
            <a:ext cx="3167119" cy="972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BB52CC-1F8E-D949-A02F-F6FF39D4EF06}"/>
              </a:ext>
            </a:extLst>
          </p:cNvPr>
          <p:cNvCxnSpPr>
            <a:cxnSpLocks/>
          </p:cNvCxnSpPr>
          <p:nvPr/>
        </p:nvCxnSpPr>
        <p:spPr>
          <a:xfrm>
            <a:off x="6810703" y="5682595"/>
            <a:ext cx="3066420" cy="243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EC3D6DA8-C900-954C-8AEA-F05F156F6730}"/>
              </a:ext>
            </a:extLst>
          </p:cNvPr>
          <p:cNvSpPr/>
          <p:nvPr/>
        </p:nvSpPr>
        <p:spPr>
          <a:xfrm>
            <a:off x="6824718" y="2606222"/>
            <a:ext cx="2929263" cy="945479"/>
          </a:xfrm>
          <a:custGeom>
            <a:avLst/>
            <a:gdLst>
              <a:gd name="connsiteX0" fmla="*/ 0 w 2196947"/>
              <a:gd name="connsiteY0" fmla="*/ 347100 h 709109"/>
              <a:gd name="connsiteX1" fmla="*/ 262759 w 2196947"/>
              <a:gd name="connsiteY1" fmla="*/ 10768 h 709109"/>
              <a:gd name="connsiteX2" fmla="*/ 599090 w 2196947"/>
              <a:gd name="connsiteY2" fmla="*/ 704451 h 709109"/>
              <a:gd name="connsiteX3" fmla="*/ 977462 w 2196947"/>
              <a:gd name="connsiteY3" fmla="*/ 258 h 709109"/>
              <a:gd name="connsiteX4" fmla="*/ 1303283 w 2196947"/>
              <a:gd name="connsiteY4" fmla="*/ 704451 h 709109"/>
              <a:gd name="connsiteX5" fmla="*/ 1597572 w 2196947"/>
              <a:gd name="connsiteY5" fmla="*/ 10768 h 709109"/>
              <a:gd name="connsiteX6" fmla="*/ 1965434 w 2196947"/>
              <a:gd name="connsiteY6" fmla="*/ 704451 h 709109"/>
              <a:gd name="connsiteX7" fmla="*/ 2186152 w 2196947"/>
              <a:gd name="connsiteY7" fmla="*/ 315568 h 709109"/>
              <a:gd name="connsiteX8" fmla="*/ 2165131 w 2196947"/>
              <a:gd name="connsiteY8" fmla="*/ 347100 h 709109"/>
              <a:gd name="connsiteX9" fmla="*/ 2165131 w 2196947"/>
              <a:gd name="connsiteY9" fmla="*/ 347100 h 7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947" h="709109">
                <a:moveTo>
                  <a:pt x="0" y="347100"/>
                </a:moveTo>
                <a:cubicBezTo>
                  <a:pt x="81455" y="149155"/>
                  <a:pt x="162911" y="-48790"/>
                  <a:pt x="262759" y="10768"/>
                </a:cubicBezTo>
                <a:cubicBezTo>
                  <a:pt x="362607" y="70326"/>
                  <a:pt x="479973" y="706203"/>
                  <a:pt x="599090" y="704451"/>
                </a:cubicBezTo>
                <a:cubicBezTo>
                  <a:pt x="718207" y="702699"/>
                  <a:pt x="860097" y="258"/>
                  <a:pt x="977462" y="258"/>
                </a:cubicBezTo>
                <a:cubicBezTo>
                  <a:pt x="1094827" y="258"/>
                  <a:pt x="1199931" y="702699"/>
                  <a:pt x="1303283" y="704451"/>
                </a:cubicBezTo>
                <a:cubicBezTo>
                  <a:pt x="1406635" y="706203"/>
                  <a:pt x="1487214" y="10768"/>
                  <a:pt x="1597572" y="10768"/>
                </a:cubicBezTo>
                <a:cubicBezTo>
                  <a:pt x="1707930" y="10768"/>
                  <a:pt x="1867337" y="653651"/>
                  <a:pt x="1965434" y="704451"/>
                </a:cubicBezTo>
                <a:cubicBezTo>
                  <a:pt x="2063531" y="755251"/>
                  <a:pt x="2152869" y="375127"/>
                  <a:pt x="2186152" y="315568"/>
                </a:cubicBezTo>
                <a:cubicBezTo>
                  <a:pt x="2219435" y="256009"/>
                  <a:pt x="2165131" y="347100"/>
                  <a:pt x="2165131" y="347100"/>
                </a:cubicBezTo>
                <a:lnTo>
                  <a:pt x="2165131" y="34710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2430757" y="2198320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C4DC0A2-8835-9D47-AA7F-688F7C0E5C68}"/>
              </a:ext>
            </a:extLst>
          </p:cNvPr>
          <p:cNvSpPr/>
          <p:nvPr/>
        </p:nvSpPr>
        <p:spPr>
          <a:xfrm>
            <a:off x="6824718" y="5626252"/>
            <a:ext cx="2929263" cy="161445"/>
          </a:xfrm>
          <a:custGeom>
            <a:avLst/>
            <a:gdLst>
              <a:gd name="connsiteX0" fmla="*/ 0 w 2196947"/>
              <a:gd name="connsiteY0" fmla="*/ 347100 h 709109"/>
              <a:gd name="connsiteX1" fmla="*/ 262759 w 2196947"/>
              <a:gd name="connsiteY1" fmla="*/ 10768 h 709109"/>
              <a:gd name="connsiteX2" fmla="*/ 599090 w 2196947"/>
              <a:gd name="connsiteY2" fmla="*/ 704451 h 709109"/>
              <a:gd name="connsiteX3" fmla="*/ 977462 w 2196947"/>
              <a:gd name="connsiteY3" fmla="*/ 258 h 709109"/>
              <a:gd name="connsiteX4" fmla="*/ 1303283 w 2196947"/>
              <a:gd name="connsiteY4" fmla="*/ 704451 h 709109"/>
              <a:gd name="connsiteX5" fmla="*/ 1597572 w 2196947"/>
              <a:gd name="connsiteY5" fmla="*/ 10768 h 709109"/>
              <a:gd name="connsiteX6" fmla="*/ 1965434 w 2196947"/>
              <a:gd name="connsiteY6" fmla="*/ 704451 h 709109"/>
              <a:gd name="connsiteX7" fmla="*/ 2186152 w 2196947"/>
              <a:gd name="connsiteY7" fmla="*/ 315568 h 709109"/>
              <a:gd name="connsiteX8" fmla="*/ 2165131 w 2196947"/>
              <a:gd name="connsiteY8" fmla="*/ 347100 h 709109"/>
              <a:gd name="connsiteX9" fmla="*/ 2165131 w 2196947"/>
              <a:gd name="connsiteY9" fmla="*/ 347100 h 7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947" h="709109">
                <a:moveTo>
                  <a:pt x="0" y="347100"/>
                </a:moveTo>
                <a:cubicBezTo>
                  <a:pt x="81455" y="149155"/>
                  <a:pt x="162911" y="-48790"/>
                  <a:pt x="262759" y="10768"/>
                </a:cubicBezTo>
                <a:cubicBezTo>
                  <a:pt x="362607" y="70326"/>
                  <a:pt x="479973" y="706203"/>
                  <a:pt x="599090" y="704451"/>
                </a:cubicBezTo>
                <a:cubicBezTo>
                  <a:pt x="718207" y="702699"/>
                  <a:pt x="860097" y="258"/>
                  <a:pt x="977462" y="258"/>
                </a:cubicBezTo>
                <a:cubicBezTo>
                  <a:pt x="1094827" y="258"/>
                  <a:pt x="1199931" y="702699"/>
                  <a:pt x="1303283" y="704451"/>
                </a:cubicBezTo>
                <a:cubicBezTo>
                  <a:pt x="1406635" y="706203"/>
                  <a:pt x="1487214" y="10768"/>
                  <a:pt x="1597572" y="10768"/>
                </a:cubicBezTo>
                <a:cubicBezTo>
                  <a:pt x="1707930" y="10768"/>
                  <a:pt x="1867337" y="653651"/>
                  <a:pt x="1965434" y="704451"/>
                </a:cubicBezTo>
                <a:cubicBezTo>
                  <a:pt x="2063531" y="755251"/>
                  <a:pt x="2152869" y="375127"/>
                  <a:pt x="2186152" y="315568"/>
                </a:cubicBezTo>
                <a:cubicBezTo>
                  <a:pt x="2219435" y="256009"/>
                  <a:pt x="2165131" y="347100"/>
                  <a:pt x="2165131" y="347100"/>
                </a:cubicBezTo>
                <a:lnTo>
                  <a:pt x="2165131" y="347100"/>
                </a:ln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018C9-042A-DA43-8A2F-AD9EC3BACC4C}"/>
              </a:ext>
            </a:extLst>
          </p:cNvPr>
          <p:cNvCxnSpPr>
            <a:cxnSpLocks/>
          </p:cNvCxnSpPr>
          <p:nvPr/>
        </p:nvCxnSpPr>
        <p:spPr>
          <a:xfrm>
            <a:off x="2164942" y="3420583"/>
            <a:ext cx="2270233" cy="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E6A563-573E-044C-9043-877930873050}"/>
              </a:ext>
            </a:extLst>
          </p:cNvPr>
          <p:cNvCxnSpPr>
            <a:cxnSpLocks/>
          </p:cNvCxnSpPr>
          <p:nvPr/>
        </p:nvCxnSpPr>
        <p:spPr>
          <a:xfrm>
            <a:off x="3311936" y="3480338"/>
            <a:ext cx="12885" cy="12731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B3D106-92E3-DF48-A152-A75B29B49BF6}"/>
              </a:ext>
            </a:extLst>
          </p:cNvPr>
          <p:cNvSpPr txBox="1"/>
          <p:nvPr/>
        </p:nvSpPr>
        <p:spPr>
          <a:xfrm>
            <a:off x="3090136" y="3004599"/>
            <a:ext cx="4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270D7-3056-BE47-98C5-97EA8F93998D}"/>
              </a:ext>
            </a:extLst>
          </p:cNvPr>
          <p:cNvSpPr txBox="1"/>
          <p:nvPr/>
        </p:nvSpPr>
        <p:spPr>
          <a:xfrm>
            <a:off x="3398721" y="3841794"/>
            <a:ext cx="2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369BD84F-079F-AE49-AF2C-BD4FD0AA7A7F}"/>
              </a:ext>
            </a:extLst>
          </p:cNvPr>
          <p:cNvSpPr/>
          <p:nvPr/>
        </p:nvSpPr>
        <p:spPr>
          <a:xfrm flipV="1">
            <a:off x="4916240" y="3971731"/>
            <a:ext cx="4960883" cy="820604"/>
          </a:xfrm>
          <a:custGeom>
            <a:avLst/>
            <a:gdLst>
              <a:gd name="connsiteX0" fmla="*/ 0 w 3720662"/>
              <a:gd name="connsiteY0" fmla="*/ 388886 h 735756"/>
              <a:gd name="connsiteX1" fmla="*/ 220717 w 3720662"/>
              <a:gd name="connsiteY1" fmla="*/ 10513 h 735756"/>
              <a:gd name="connsiteX2" fmla="*/ 588579 w 3720662"/>
              <a:gd name="connsiteY2" fmla="*/ 735727 h 735756"/>
              <a:gd name="connsiteX3" fmla="*/ 956441 w 3720662"/>
              <a:gd name="connsiteY3" fmla="*/ 31534 h 735756"/>
              <a:gd name="connsiteX4" fmla="*/ 1303283 w 3720662"/>
              <a:gd name="connsiteY4" fmla="*/ 725217 h 735756"/>
              <a:gd name="connsiteX5" fmla="*/ 1587062 w 3720662"/>
              <a:gd name="connsiteY5" fmla="*/ 31534 h 735756"/>
              <a:gd name="connsiteX6" fmla="*/ 1965434 w 3720662"/>
              <a:gd name="connsiteY6" fmla="*/ 735727 h 735756"/>
              <a:gd name="connsiteX7" fmla="*/ 2322786 w 3720662"/>
              <a:gd name="connsiteY7" fmla="*/ 3 h 735756"/>
              <a:gd name="connsiteX8" fmla="*/ 2606565 w 3720662"/>
              <a:gd name="connsiteY8" fmla="*/ 725217 h 735756"/>
              <a:gd name="connsiteX9" fmla="*/ 2890345 w 3720662"/>
              <a:gd name="connsiteY9" fmla="*/ 3 h 735756"/>
              <a:gd name="connsiteX10" fmla="*/ 3247696 w 3720662"/>
              <a:gd name="connsiteY10" fmla="*/ 725217 h 735756"/>
              <a:gd name="connsiteX11" fmla="*/ 3468414 w 3720662"/>
              <a:gd name="connsiteY11" fmla="*/ 10513 h 735756"/>
              <a:gd name="connsiteX12" fmla="*/ 3720662 w 3720662"/>
              <a:gd name="connsiteY12" fmla="*/ 388886 h 7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0662" h="735756">
                <a:moveTo>
                  <a:pt x="0" y="388886"/>
                </a:moveTo>
                <a:cubicBezTo>
                  <a:pt x="61310" y="170796"/>
                  <a:pt x="122621" y="-47294"/>
                  <a:pt x="220717" y="10513"/>
                </a:cubicBezTo>
                <a:cubicBezTo>
                  <a:pt x="318813" y="68320"/>
                  <a:pt x="465958" y="732224"/>
                  <a:pt x="588579" y="735727"/>
                </a:cubicBezTo>
                <a:cubicBezTo>
                  <a:pt x="711200" y="739231"/>
                  <a:pt x="837324" y="33286"/>
                  <a:pt x="956441" y="31534"/>
                </a:cubicBezTo>
                <a:cubicBezTo>
                  <a:pt x="1075558" y="29782"/>
                  <a:pt x="1198180" y="725217"/>
                  <a:pt x="1303283" y="725217"/>
                </a:cubicBezTo>
                <a:cubicBezTo>
                  <a:pt x="1408386" y="725217"/>
                  <a:pt x="1476704" y="29782"/>
                  <a:pt x="1587062" y="31534"/>
                </a:cubicBezTo>
                <a:cubicBezTo>
                  <a:pt x="1697420" y="33286"/>
                  <a:pt x="1842813" y="740982"/>
                  <a:pt x="1965434" y="735727"/>
                </a:cubicBezTo>
                <a:cubicBezTo>
                  <a:pt x="2088055" y="730472"/>
                  <a:pt x="2215931" y="1755"/>
                  <a:pt x="2322786" y="3"/>
                </a:cubicBezTo>
                <a:cubicBezTo>
                  <a:pt x="2429641" y="-1749"/>
                  <a:pt x="2511972" y="725217"/>
                  <a:pt x="2606565" y="725217"/>
                </a:cubicBezTo>
                <a:cubicBezTo>
                  <a:pt x="2701158" y="725217"/>
                  <a:pt x="2783490" y="3"/>
                  <a:pt x="2890345" y="3"/>
                </a:cubicBezTo>
                <a:cubicBezTo>
                  <a:pt x="2997200" y="3"/>
                  <a:pt x="3151351" y="723465"/>
                  <a:pt x="3247696" y="725217"/>
                </a:cubicBezTo>
                <a:cubicBezTo>
                  <a:pt x="3344041" y="726969"/>
                  <a:pt x="3389586" y="66568"/>
                  <a:pt x="3468414" y="10513"/>
                </a:cubicBezTo>
                <a:cubicBezTo>
                  <a:pt x="3547242" y="-45542"/>
                  <a:pt x="3633952" y="171672"/>
                  <a:pt x="3720662" y="388886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Round Single Corner Rectangle 241">
            <a:extLst>
              <a:ext uri="{FF2B5EF4-FFF2-40B4-BE49-F238E27FC236}">
                <a16:creationId xmlns:a16="http://schemas.microsoft.com/office/drawing/2014/main" id="{625936D8-7E0D-F447-8D51-57F65BA7F5FE}"/>
              </a:ext>
            </a:extLst>
          </p:cNvPr>
          <p:cNvSpPr/>
          <p:nvPr/>
        </p:nvSpPr>
        <p:spPr>
          <a:xfrm>
            <a:off x="4901184" y="3971731"/>
            <a:ext cx="1880681" cy="82060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A86397-FA18-1840-BB7C-B32CCF7EBC3E}"/>
              </a:ext>
            </a:extLst>
          </p:cNvPr>
          <p:cNvSpPr/>
          <p:nvPr/>
        </p:nvSpPr>
        <p:spPr>
          <a:xfrm>
            <a:off x="9977821" y="3825859"/>
            <a:ext cx="1923089" cy="98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FAB14A-3110-E346-8FEA-C9EE12760CC2}"/>
              </a:ext>
            </a:extLst>
          </p:cNvPr>
          <p:cNvSpPr txBox="1"/>
          <p:nvPr/>
        </p:nvSpPr>
        <p:spPr>
          <a:xfrm>
            <a:off x="9488834" y="2273509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99980-F0BC-7E45-8680-C78E36096DBA}"/>
              </a:ext>
            </a:extLst>
          </p:cNvPr>
          <p:cNvSpPr txBox="1"/>
          <p:nvPr/>
        </p:nvSpPr>
        <p:spPr>
          <a:xfrm>
            <a:off x="9456317" y="3588147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Reflected 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093787-14DD-EF46-A94B-509A555E2073}"/>
              </a:ext>
            </a:extLst>
          </p:cNvPr>
          <p:cNvSpPr txBox="1"/>
          <p:nvPr/>
        </p:nvSpPr>
        <p:spPr>
          <a:xfrm>
            <a:off x="9317110" y="5102584"/>
            <a:ext cx="180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Resultant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3C5B22-740D-774D-8FE7-016724E7EB4C}"/>
              </a:ext>
            </a:extLst>
          </p:cNvPr>
          <p:cNvSpPr/>
          <p:nvPr/>
        </p:nvSpPr>
        <p:spPr>
          <a:xfrm>
            <a:off x="6537333" y="2537827"/>
            <a:ext cx="431180" cy="348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Google Shape;49;p7">
            <a:extLst>
              <a:ext uri="{FF2B5EF4-FFF2-40B4-BE49-F238E27FC236}">
                <a16:creationId xmlns:a16="http://schemas.microsoft.com/office/drawing/2014/main" id="{307E1953-35E3-094F-BA51-9C875465A8D5}"/>
              </a:ext>
            </a:extLst>
          </p:cNvPr>
          <p:cNvSpPr txBox="1"/>
          <p:nvPr/>
        </p:nvSpPr>
        <p:spPr>
          <a:xfrm>
            <a:off x="0" y="6022490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appropriate position of self reflector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695066-E6C3-1142-B792-78390C17BA6F}"/>
              </a:ext>
            </a:extLst>
          </p:cNvPr>
          <p:cNvCxnSpPr>
            <a:cxnSpLocks/>
          </p:cNvCxnSpPr>
          <p:nvPr/>
        </p:nvCxnSpPr>
        <p:spPr>
          <a:xfrm>
            <a:off x="3314353" y="3489330"/>
            <a:ext cx="0" cy="68046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48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543 L 0.00018 0.0929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40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5679E-6 L 0.00104 0.0959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013 0.09491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7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15538 1.60494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6" grpId="0"/>
      <p:bldP spid="48" grpId="0" animBg="1"/>
      <p:bldP spid="48" grpId="1" animBg="1"/>
      <p:bldP spid="23" grpId="0"/>
      <p:bldP spid="241" grpId="0" animBg="1"/>
      <p:bldP spid="241" grpId="1" animBg="1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8AB99CE-1377-424B-960F-7DFBDD13D48B}"/>
              </a:ext>
            </a:extLst>
          </p:cNvPr>
          <p:cNvGrpSpPr/>
          <p:nvPr/>
        </p:nvGrpSpPr>
        <p:grpSpPr>
          <a:xfrm>
            <a:off x="3219529" y="3802045"/>
            <a:ext cx="1324305" cy="1752823"/>
            <a:chOff x="3281494" y="4099306"/>
            <a:chExt cx="1324305" cy="1752823"/>
          </a:xfrm>
        </p:grpSpPr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55DF19AB-0F22-47E0-8665-7BCA4B68E7AD}"/>
                </a:ext>
              </a:extLst>
            </p:cNvPr>
            <p:cNvSpPr/>
            <p:nvPr/>
          </p:nvSpPr>
          <p:spPr>
            <a:xfrm>
              <a:off x="3281494" y="4099306"/>
              <a:ext cx="91440" cy="1386058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DBCEA0-DA57-41B5-A5C5-9B0EB664AC48}"/>
                </a:ext>
              </a:extLst>
            </p:cNvPr>
            <p:cNvSpPr txBox="1"/>
            <p:nvPr/>
          </p:nvSpPr>
          <p:spPr>
            <a:xfrm>
              <a:off x="3281494" y="5082688"/>
              <a:ext cx="1324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Self Reflector</a:t>
              </a:r>
            </a:p>
          </p:txBody>
        </p:sp>
      </p:grpSp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75" y="2836841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62" y="2836841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2231551" y="2486495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1162120" y="2657174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4819720" y="2693606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2368531" y="1759038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018C9-042A-DA43-8A2F-AD9EC3BACC4C}"/>
              </a:ext>
            </a:extLst>
          </p:cNvPr>
          <p:cNvCxnSpPr>
            <a:cxnSpLocks/>
          </p:cNvCxnSpPr>
          <p:nvPr/>
        </p:nvCxnSpPr>
        <p:spPr>
          <a:xfrm>
            <a:off x="2096366" y="3007788"/>
            <a:ext cx="2270233" cy="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B3D106-92E3-DF48-A152-A75B29B49BF6}"/>
              </a:ext>
            </a:extLst>
          </p:cNvPr>
          <p:cNvSpPr txBox="1"/>
          <p:nvPr/>
        </p:nvSpPr>
        <p:spPr>
          <a:xfrm>
            <a:off x="2874130" y="2666166"/>
            <a:ext cx="4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270D7-3056-BE47-98C5-97EA8F93998D}"/>
              </a:ext>
            </a:extLst>
          </p:cNvPr>
          <p:cNvSpPr txBox="1"/>
          <p:nvPr/>
        </p:nvSpPr>
        <p:spPr>
          <a:xfrm>
            <a:off x="3330145" y="3429000"/>
            <a:ext cx="2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</a:p>
        </p:txBody>
      </p:sp>
      <p:sp>
        <p:nvSpPr>
          <p:cNvPr id="242" name="Round Single Corner Rectangle 241">
            <a:extLst>
              <a:ext uri="{FF2B5EF4-FFF2-40B4-BE49-F238E27FC236}">
                <a16:creationId xmlns:a16="http://schemas.microsoft.com/office/drawing/2014/main" id="{625936D8-7E0D-F447-8D51-57F65BA7F5FE}"/>
              </a:ext>
            </a:extLst>
          </p:cNvPr>
          <p:cNvSpPr/>
          <p:nvPr/>
        </p:nvSpPr>
        <p:spPr>
          <a:xfrm>
            <a:off x="4901184" y="4623985"/>
            <a:ext cx="1880681" cy="82060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A86397-FA18-1840-BB7C-B32CCF7EBC3E}"/>
              </a:ext>
            </a:extLst>
          </p:cNvPr>
          <p:cNvSpPr/>
          <p:nvPr/>
        </p:nvSpPr>
        <p:spPr>
          <a:xfrm>
            <a:off x="9977821" y="4478113"/>
            <a:ext cx="1923089" cy="98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E95527-ABDE-394C-8E8D-DF60E6A72630}"/>
              </a:ext>
            </a:extLst>
          </p:cNvPr>
          <p:cNvCxnSpPr>
            <a:cxnSpLocks/>
          </p:cNvCxnSpPr>
          <p:nvPr/>
        </p:nvCxnSpPr>
        <p:spPr>
          <a:xfrm>
            <a:off x="3269064" y="3067543"/>
            <a:ext cx="6713" cy="135861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2816EF-FE00-0740-868E-06D42678FCAD}"/>
              </a:ext>
            </a:extLst>
          </p:cNvPr>
          <p:cNvCxnSpPr>
            <a:cxnSpLocks/>
          </p:cNvCxnSpPr>
          <p:nvPr/>
        </p:nvCxnSpPr>
        <p:spPr>
          <a:xfrm>
            <a:off x="2260097" y="3015252"/>
            <a:ext cx="1022761" cy="1383899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575176-317A-314C-B745-54B18990F3A6}"/>
              </a:ext>
            </a:extLst>
          </p:cNvPr>
          <p:cNvCxnSpPr>
            <a:cxnSpLocks/>
          </p:cNvCxnSpPr>
          <p:nvPr/>
        </p:nvCxnSpPr>
        <p:spPr>
          <a:xfrm flipV="1">
            <a:off x="3283175" y="3015253"/>
            <a:ext cx="966024" cy="141090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oogle Shape;220;p19">
            <a:extLst>
              <a:ext uri="{FF2B5EF4-FFF2-40B4-BE49-F238E27FC236}">
                <a16:creationId xmlns:a16="http://schemas.microsoft.com/office/drawing/2014/main" id="{C50C63A3-8262-854F-91BD-822DB6AC9AF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9987" y="2060659"/>
            <a:ext cx="4740735" cy="30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1;p19">
            <a:extLst>
              <a:ext uri="{FF2B5EF4-FFF2-40B4-BE49-F238E27FC236}">
                <a16:creationId xmlns:a16="http://schemas.microsoft.com/office/drawing/2014/main" id="{6525A81C-9A8C-D54B-B833-1071B9A251C5}"/>
              </a:ext>
            </a:extLst>
          </p:cNvPr>
          <p:cNvSpPr txBox="1"/>
          <p:nvPr/>
        </p:nvSpPr>
        <p:spPr>
          <a:xfrm>
            <a:off x="6688754" y="2753606"/>
            <a:ext cx="20916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Patch antenna</a:t>
            </a:r>
            <a:endParaRPr sz="2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22;p19">
            <a:extLst>
              <a:ext uri="{FF2B5EF4-FFF2-40B4-BE49-F238E27FC236}">
                <a16:creationId xmlns:a16="http://schemas.microsoft.com/office/drawing/2014/main" id="{5926A692-611A-B343-84BC-9AA336388727}"/>
              </a:ext>
            </a:extLst>
          </p:cNvPr>
          <p:cNvSpPr txBox="1"/>
          <p:nvPr/>
        </p:nvSpPr>
        <p:spPr>
          <a:xfrm>
            <a:off x="8582577" y="2229609"/>
            <a:ext cx="20916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 Reflector</a:t>
            </a:r>
            <a:endParaRPr sz="2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5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0013 0.094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22BBB6A2-C9D8-4AC2-A647-153707A3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33" y="317809"/>
            <a:ext cx="7605131" cy="62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03" y="2224269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90" y="2224269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2214179" y="1873923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1144748" y="2044602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4802348" y="2081034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2328541" y="1193016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018C9-042A-DA43-8A2F-AD9EC3BACC4C}"/>
              </a:ext>
            </a:extLst>
          </p:cNvPr>
          <p:cNvCxnSpPr>
            <a:cxnSpLocks/>
          </p:cNvCxnSpPr>
          <p:nvPr/>
        </p:nvCxnSpPr>
        <p:spPr>
          <a:xfrm>
            <a:off x="2078994" y="2395216"/>
            <a:ext cx="2270233" cy="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E6A563-573E-044C-9043-877930873050}"/>
              </a:ext>
            </a:extLst>
          </p:cNvPr>
          <p:cNvCxnSpPr>
            <a:cxnSpLocks/>
          </p:cNvCxnSpPr>
          <p:nvPr/>
        </p:nvCxnSpPr>
        <p:spPr>
          <a:xfrm>
            <a:off x="3225988" y="2454971"/>
            <a:ext cx="12885" cy="12731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B3D106-92E3-DF48-A152-A75B29B49BF6}"/>
              </a:ext>
            </a:extLst>
          </p:cNvPr>
          <p:cNvSpPr txBox="1"/>
          <p:nvPr/>
        </p:nvSpPr>
        <p:spPr>
          <a:xfrm>
            <a:off x="2856758" y="2053594"/>
            <a:ext cx="4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270D7-3056-BE47-98C5-97EA8F93998D}"/>
              </a:ext>
            </a:extLst>
          </p:cNvPr>
          <p:cNvSpPr txBox="1"/>
          <p:nvPr/>
        </p:nvSpPr>
        <p:spPr>
          <a:xfrm>
            <a:off x="3312773" y="2816428"/>
            <a:ext cx="2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695066-E6C3-1142-B792-78390C17BA6F}"/>
              </a:ext>
            </a:extLst>
          </p:cNvPr>
          <p:cNvCxnSpPr>
            <a:cxnSpLocks/>
          </p:cNvCxnSpPr>
          <p:nvPr/>
        </p:nvCxnSpPr>
        <p:spPr>
          <a:xfrm>
            <a:off x="3228405" y="2463963"/>
            <a:ext cx="0" cy="68046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oogle Shape;229;p20">
            <a:extLst>
              <a:ext uri="{FF2B5EF4-FFF2-40B4-BE49-F238E27FC236}">
                <a16:creationId xmlns:a16="http://schemas.microsoft.com/office/drawing/2014/main" id="{B7D21DC0-F772-0B4E-9C50-8B492584C8C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1334" y="1632752"/>
            <a:ext cx="4743167" cy="304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C85CF0F-C93C-E246-9C20-63F92B1E92DE}"/>
              </a:ext>
            </a:extLst>
          </p:cNvPr>
          <p:cNvSpPr/>
          <p:nvPr/>
        </p:nvSpPr>
        <p:spPr>
          <a:xfrm>
            <a:off x="7115087" y="2242749"/>
            <a:ext cx="285837" cy="267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Google Shape;49;p7">
            <a:extLst>
              <a:ext uri="{FF2B5EF4-FFF2-40B4-BE49-F238E27FC236}">
                <a16:creationId xmlns:a16="http://schemas.microsoft.com/office/drawing/2014/main" id="{18C20F39-B2F5-5F4C-A3C3-3EA9F2073167}"/>
              </a:ext>
            </a:extLst>
          </p:cNvPr>
          <p:cNvSpPr txBox="1"/>
          <p:nvPr/>
        </p:nvSpPr>
        <p:spPr>
          <a:xfrm>
            <a:off x="0" y="5225248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any value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angle(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exists an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&lt; 1 cm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62EF8B-87BD-496A-9C0A-442D044AB696}"/>
              </a:ext>
            </a:extLst>
          </p:cNvPr>
          <p:cNvGrpSpPr/>
          <p:nvPr/>
        </p:nvGrpSpPr>
        <p:grpSpPr>
          <a:xfrm>
            <a:off x="3188250" y="3131818"/>
            <a:ext cx="1324305" cy="1752823"/>
            <a:chOff x="3281494" y="4099306"/>
            <a:chExt cx="1324305" cy="1752823"/>
          </a:xfrm>
        </p:grpSpPr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8D836F59-9ADA-48BC-9430-DA677A7A4548}"/>
                </a:ext>
              </a:extLst>
            </p:cNvPr>
            <p:cNvSpPr/>
            <p:nvPr/>
          </p:nvSpPr>
          <p:spPr>
            <a:xfrm>
              <a:off x="3281494" y="4099306"/>
              <a:ext cx="91440" cy="1386058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20D7DB-1492-494B-8983-D134F5B42F66}"/>
                </a:ext>
              </a:extLst>
            </p:cNvPr>
            <p:cNvSpPr txBox="1"/>
            <p:nvPr/>
          </p:nvSpPr>
          <p:spPr>
            <a:xfrm>
              <a:off x="3281494" y="5082688"/>
              <a:ext cx="1324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Self Reflector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04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543 L 0.00018 0.092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09877E-6 L 0.00105 0.0959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00131 0.0949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7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4507 C -0.0099 0.01451 -0.00816 -0.01604 -0.00365 -4.93827E-6 C 0.00069 0.01605 0.00833 0.10741 0.01476 0.14105 C 0.02101 0.1747 0.025 0.19877 0.0342 0.20217 C 0.0434 0.20556 0.05955 0.20186 0.06996 0.16142 C 0.08021 0.12099 0.0901 -0.02376 0.09635 -0.04074 C 0.1026 -0.05771 0.10312 0.02717 0.10781 0.05926 C 0.11267 0.09136 0.12517 0.15124 0.12517 0.15155 L 0.12517 0.15124 L 0.12517 0.15155 " pathEditMode="relative" rAng="0" ptsTypes="AA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882C21B-9A7E-4284-B151-66568B51FBD4}"/>
              </a:ext>
            </a:extLst>
          </p:cNvPr>
          <p:cNvGrpSpPr/>
          <p:nvPr/>
        </p:nvGrpSpPr>
        <p:grpSpPr>
          <a:xfrm>
            <a:off x="8811659" y="5540967"/>
            <a:ext cx="1363467" cy="1386058"/>
            <a:chOff x="3281494" y="4099306"/>
            <a:chExt cx="1363467" cy="1386058"/>
          </a:xfrm>
        </p:grpSpPr>
        <p:sp>
          <p:nvSpPr>
            <p:cNvPr id="66" name="Cylinder 65">
              <a:extLst>
                <a:ext uri="{FF2B5EF4-FFF2-40B4-BE49-F238E27FC236}">
                  <a16:creationId xmlns:a16="http://schemas.microsoft.com/office/drawing/2014/main" id="{38C552AD-76A6-46AB-9DD7-0EAB9D1C5AAD}"/>
                </a:ext>
              </a:extLst>
            </p:cNvPr>
            <p:cNvSpPr/>
            <p:nvPr/>
          </p:nvSpPr>
          <p:spPr>
            <a:xfrm>
              <a:off x="3281494" y="4099306"/>
              <a:ext cx="91440" cy="1386058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058B2A5-BD23-43B9-891E-AA20C5BAF31D}"/>
                </a:ext>
              </a:extLst>
            </p:cNvPr>
            <p:cNvSpPr txBox="1"/>
            <p:nvPr/>
          </p:nvSpPr>
          <p:spPr>
            <a:xfrm>
              <a:off x="3320656" y="4464247"/>
              <a:ext cx="1324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Self Reflector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F07068-EE03-4AF5-B6B6-2F8B89AA29AE}"/>
              </a:ext>
            </a:extLst>
          </p:cNvPr>
          <p:cNvGrpSpPr/>
          <p:nvPr/>
        </p:nvGrpSpPr>
        <p:grpSpPr>
          <a:xfrm>
            <a:off x="2222489" y="3649213"/>
            <a:ext cx="1379738" cy="1412926"/>
            <a:chOff x="3281494" y="4099306"/>
            <a:chExt cx="1379738" cy="1412926"/>
          </a:xfrm>
        </p:grpSpPr>
        <p:sp>
          <p:nvSpPr>
            <p:cNvPr id="57" name="Cylinder 56">
              <a:extLst>
                <a:ext uri="{FF2B5EF4-FFF2-40B4-BE49-F238E27FC236}">
                  <a16:creationId xmlns:a16="http://schemas.microsoft.com/office/drawing/2014/main" id="{1C0272B1-81A0-4F48-BBE6-AEA8A769CE06}"/>
                </a:ext>
              </a:extLst>
            </p:cNvPr>
            <p:cNvSpPr/>
            <p:nvPr/>
          </p:nvSpPr>
          <p:spPr>
            <a:xfrm>
              <a:off x="3281494" y="4099306"/>
              <a:ext cx="91440" cy="1386058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896D5D9-7EF4-4000-A6DF-FCD147A82014}"/>
                </a:ext>
              </a:extLst>
            </p:cNvPr>
            <p:cNvSpPr txBox="1"/>
            <p:nvPr/>
          </p:nvSpPr>
          <p:spPr>
            <a:xfrm>
              <a:off x="3336927" y="4742791"/>
              <a:ext cx="1324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Self Reflector</a:t>
              </a:r>
            </a:p>
          </p:txBody>
        </p:sp>
      </p:grpSp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82" y="2717111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468" y="2717111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1222558" y="2366766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769724" y="2367073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3151820" y="2342199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1394295" y="1633713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018C9-042A-DA43-8A2F-AD9EC3BACC4C}"/>
              </a:ext>
            </a:extLst>
          </p:cNvPr>
          <p:cNvCxnSpPr>
            <a:cxnSpLocks/>
          </p:cNvCxnSpPr>
          <p:nvPr/>
        </p:nvCxnSpPr>
        <p:spPr>
          <a:xfrm>
            <a:off x="1087373" y="2888059"/>
            <a:ext cx="2270233" cy="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B3D106-92E3-DF48-A152-A75B29B49BF6}"/>
              </a:ext>
            </a:extLst>
          </p:cNvPr>
          <p:cNvSpPr txBox="1"/>
          <p:nvPr/>
        </p:nvSpPr>
        <p:spPr>
          <a:xfrm>
            <a:off x="1865137" y="2546437"/>
            <a:ext cx="4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9270D7-3056-BE47-98C5-97EA8F93998D}"/>
              </a:ext>
            </a:extLst>
          </p:cNvPr>
          <p:cNvSpPr txBox="1"/>
          <p:nvPr/>
        </p:nvSpPr>
        <p:spPr>
          <a:xfrm>
            <a:off x="2321152" y="3309270"/>
            <a:ext cx="2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A86397-FA18-1840-BB7C-B32CCF7EBC3E}"/>
              </a:ext>
            </a:extLst>
          </p:cNvPr>
          <p:cNvSpPr/>
          <p:nvPr/>
        </p:nvSpPr>
        <p:spPr>
          <a:xfrm>
            <a:off x="9977821" y="3825859"/>
            <a:ext cx="1923089" cy="98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E95527-ABDE-394C-8E8D-DF60E6A72630}"/>
              </a:ext>
            </a:extLst>
          </p:cNvPr>
          <p:cNvCxnSpPr>
            <a:cxnSpLocks/>
          </p:cNvCxnSpPr>
          <p:nvPr/>
        </p:nvCxnSpPr>
        <p:spPr>
          <a:xfrm>
            <a:off x="2260070" y="2947814"/>
            <a:ext cx="6713" cy="135861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2816EF-FE00-0740-868E-06D42678FCAD}"/>
              </a:ext>
            </a:extLst>
          </p:cNvPr>
          <p:cNvCxnSpPr>
            <a:cxnSpLocks/>
          </p:cNvCxnSpPr>
          <p:nvPr/>
        </p:nvCxnSpPr>
        <p:spPr>
          <a:xfrm>
            <a:off x="1251104" y="2895523"/>
            <a:ext cx="1022761" cy="1383899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575176-317A-314C-B745-54B18990F3A6}"/>
              </a:ext>
            </a:extLst>
          </p:cNvPr>
          <p:cNvCxnSpPr>
            <a:cxnSpLocks/>
          </p:cNvCxnSpPr>
          <p:nvPr/>
        </p:nvCxnSpPr>
        <p:spPr>
          <a:xfrm flipV="1">
            <a:off x="2274181" y="2895523"/>
            <a:ext cx="966024" cy="141090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18F68FE3-199D-2F4F-93AE-998607BA428F}"/>
              </a:ext>
            </a:extLst>
          </p:cNvPr>
          <p:cNvSpPr/>
          <p:nvPr/>
        </p:nvSpPr>
        <p:spPr>
          <a:xfrm>
            <a:off x="3708565" y="3309270"/>
            <a:ext cx="1597100" cy="11972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4A4FC0A3-8C9E-BF47-888E-A17027CF0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02" y="2408466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56471AAD-4F24-2949-BBDE-BFBDCFD51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212" y="2403154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A67A1CBC-6AC5-EF4C-A64E-5ED8575B9E38}"/>
              </a:ext>
            </a:extLst>
          </p:cNvPr>
          <p:cNvSpPr/>
          <p:nvPr/>
        </p:nvSpPr>
        <p:spPr>
          <a:xfrm>
            <a:off x="5563742" y="2076127"/>
            <a:ext cx="6649452" cy="1464597"/>
          </a:xfrm>
          <a:prstGeom prst="arc">
            <a:avLst>
              <a:gd name="adj1" fmla="val 11192038"/>
              <a:gd name="adj2" fmla="val 2107411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50C5D8-D2EC-7646-8523-25EA25F0CDF4}"/>
              </a:ext>
            </a:extLst>
          </p:cNvPr>
          <p:cNvSpPr txBox="1"/>
          <p:nvPr/>
        </p:nvSpPr>
        <p:spPr>
          <a:xfrm>
            <a:off x="5258327" y="2050613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322AD7-CF94-D54A-9FB4-E09D02A6E07C}"/>
              </a:ext>
            </a:extLst>
          </p:cNvPr>
          <p:cNvSpPr txBox="1"/>
          <p:nvPr/>
        </p:nvSpPr>
        <p:spPr>
          <a:xfrm>
            <a:off x="11588624" y="2031622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5365C4-5FF0-F943-A30D-727F0D5368D0}"/>
              </a:ext>
            </a:extLst>
          </p:cNvPr>
          <p:cNvSpPr txBox="1"/>
          <p:nvPr/>
        </p:nvSpPr>
        <p:spPr>
          <a:xfrm>
            <a:off x="8003909" y="1297184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E23ED9-1252-6C42-93E5-FC24CDC241D5}"/>
              </a:ext>
            </a:extLst>
          </p:cNvPr>
          <p:cNvCxnSpPr>
            <a:cxnSpLocks/>
          </p:cNvCxnSpPr>
          <p:nvPr/>
        </p:nvCxnSpPr>
        <p:spPr>
          <a:xfrm flipV="1">
            <a:off x="7434164" y="2585819"/>
            <a:ext cx="2701800" cy="3867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E193381-3D17-B14A-92C4-514EF98E009C}"/>
              </a:ext>
            </a:extLst>
          </p:cNvPr>
          <p:cNvSpPr txBox="1"/>
          <p:nvPr/>
        </p:nvSpPr>
        <p:spPr>
          <a:xfrm>
            <a:off x="8541357" y="2255798"/>
            <a:ext cx="4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50BA04-84D9-9840-B460-3478909F8761}"/>
              </a:ext>
            </a:extLst>
          </p:cNvPr>
          <p:cNvSpPr txBox="1"/>
          <p:nvPr/>
        </p:nvSpPr>
        <p:spPr>
          <a:xfrm>
            <a:off x="8997435" y="4206714"/>
            <a:ext cx="202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~ 10-15 cm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DDC6E4-EF19-EB42-BD4C-17BBBEB1A1ED}"/>
              </a:ext>
            </a:extLst>
          </p:cNvPr>
          <p:cNvCxnSpPr>
            <a:cxnSpLocks/>
          </p:cNvCxnSpPr>
          <p:nvPr/>
        </p:nvCxnSpPr>
        <p:spPr>
          <a:xfrm>
            <a:off x="8884564" y="3468095"/>
            <a:ext cx="11424" cy="1618959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24D106B-9934-AA40-AC34-9E3962C9390C}"/>
              </a:ext>
            </a:extLst>
          </p:cNvPr>
          <p:cNvCxnSpPr>
            <a:cxnSpLocks/>
          </p:cNvCxnSpPr>
          <p:nvPr/>
        </p:nvCxnSpPr>
        <p:spPr>
          <a:xfrm>
            <a:off x="5879398" y="2635961"/>
            <a:ext cx="2951684" cy="357980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88702AE-A013-EE4E-ACAE-9D16828A42EA}"/>
              </a:ext>
            </a:extLst>
          </p:cNvPr>
          <p:cNvCxnSpPr>
            <a:cxnSpLocks/>
          </p:cNvCxnSpPr>
          <p:nvPr/>
        </p:nvCxnSpPr>
        <p:spPr>
          <a:xfrm flipV="1">
            <a:off x="8860823" y="2666167"/>
            <a:ext cx="2699259" cy="355145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008682-17A8-3A48-8951-AF7BC2269DCB}"/>
              </a:ext>
            </a:extLst>
          </p:cNvPr>
          <p:cNvCxnSpPr>
            <a:cxnSpLocks/>
          </p:cNvCxnSpPr>
          <p:nvPr/>
        </p:nvCxnSpPr>
        <p:spPr>
          <a:xfrm flipH="1" flipV="1">
            <a:off x="8862911" y="2665177"/>
            <a:ext cx="21653" cy="657983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65EBDB-403D-934B-9B58-F211F41AEDC9}"/>
              </a:ext>
            </a:extLst>
          </p:cNvPr>
          <p:cNvCxnSpPr>
            <a:cxnSpLocks/>
          </p:cNvCxnSpPr>
          <p:nvPr/>
        </p:nvCxnSpPr>
        <p:spPr>
          <a:xfrm flipH="1" flipV="1">
            <a:off x="8853828" y="5230894"/>
            <a:ext cx="18165" cy="760801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353537-B293-644D-B389-BFC617E1AC85}"/>
              </a:ext>
            </a:extLst>
          </p:cNvPr>
          <p:cNvCxnSpPr>
            <a:cxnSpLocks/>
          </p:cNvCxnSpPr>
          <p:nvPr/>
        </p:nvCxnSpPr>
        <p:spPr>
          <a:xfrm flipH="1">
            <a:off x="6211918" y="2606175"/>
            <a:ext cx="102004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38CBF5E-F7C4-A54D-A971-DC253CE4F0A6}"/>
              </a:ext>
            </a:extLst>
          </p:cNvPr>
          <p:cNvCxnSpPr>
            <a:cxnSpLocks/>
          </p:cNvCxnSpPr>
          <p:nvPr/>
        </p:nvCxnSpPr>
        <p:spPr>
          <a:xfrm flipH="1">
            <a:off x="10276570" y="2608520"/>
            <a:ext cx="102004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&quot;No&quot; Symbol 69">
            <a:extLst>
              <a:ext uri="{FF2B5EF4-FFF2-40B4-BE49-F238E27FC236}">
                <a16:creationId xmlns:a16="http://schemas.microsoft.com/office/drawing/2014/main" id="{0AA86C30-18D9-3940-B7C3-403FDAA05928}"/>
              </a:ext>
            </a:extLst>
          </p:cNvPr>
          <p:cNvSpPr/>
          <p:nvPr/>
        </p:nvSpPr>
        <p:spPr>
          <a:xfrm>
            <a:off x="7613556" y="3142093"/>
            <a:ext cx="1511939" cy="1526343"/>
          </a:xfrm>
          <a:prstGeom prst="noSmoking">
            <a:avLst>
              <a:gd name="adj" fmla="val 63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AD8C8DF-4C88-424E-A377-A331CF57608F}"/>
              </a:ext>
            </a:extLst>
          </p:cNvPr>
          <p:cNvSpPr txBox="1"/>
          <p:nvPr/>
        </p:nvSpPr>
        <p:spPr>
          <a:xfrm>
            <a:off x="4119364" y="2939938"/>
            <a:ext cx="14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 6 GHz</a:t>
            </a:r>
          </a:p>
        </p:txBody>
      </p:sp>
      <p:sp>
        <p:nvSpPr>
          <p:cNvPr id="49" name="Google Shape;49;p7">
            <a:extLst>
              <a:ext uri="{FF2B5EF4-FFF2-40B4-BE49-F238E27FC236}">
                <a16:creationId xmlns:a16="http://schemas.microsoft.com/office/drawing/2014/main" id="{182D6392-7C2A-404B-A1C7-0ED509F611D1}"/>
              </a:ext>
            </a:extLst>
          </p:cNvPr>
          <p:cNvSpPr txBox="1"/>
          <p:nvPr/>
        </p:nvSpPr>
        <p:spPr>
          <a:xfrm>
            <a:off x="0" y="5579134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suitable for sub-6 GHz frequencies !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41" grpId="0"/>
      <p:bldP spid="42" grpId="0"/>
      <p:bldP spid="46" grpId="0"/>
      <p:bldP spid="50" grpId="0"/>
      <p:bldP spid="52" grpId="0"/>
      <p:bldP spid="70" grpId="0" animBg="1"/>
      <p:bldP spid="1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Antenna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609D4-9B00-5740-B407-832046CB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95" y="2550347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25BBE5-08FC-2C4A-9D04-75B9A98E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282" y="2550347"/>
            <a:ext cx="736853" cy="1184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9568A0A-1835-C144-8408-183958DAE658}"/>
              </a:ext>
            </a:extLst>
          </p:cNvPr>
          <p:cNvSpPr/>
          <p:nvPr/>
        </p:nvSpPr>
        <p:spPr>
          <a:xfrm>
            <a:off x="1934371" y="2200002"/>
            <a:ext cx="2036508" cy="1464597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F5DBF-7281-F246-933F-16BA20E20994}"/>
              </a:ext>
            </a:extLst>
          </p:cNvPr>
          <p:cNvSpPr txBox="1"/>
          <p:nvPr/>
        </p:nvSpPr>
        <p:spPr>
          <a:xfrm>
            <a:off x="866028" y="2223367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9C58-8AD0-5D4F-A3EA-BFFC78B33422}"/>
              </a:ext>
            </a:extLst>
          </p:cNvPr>
          <p:cNvSpPr txBox="1"/>
          <p:nvPr/>
        </p:nvSpPr>
        <p:spPr>
          <a:xfrm>
            <a:off x="4502701" y="2223367"/>
            <a:ext cx="62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7D51C-70CA-A542-ADD2-E2DD64416EBB}"/>
              </a:ext>
            </a:extLst>
          </p:cNvPr>
          <p:cNvSpPr txBox="1"/>
          <p:nvPr/>
        </p:nvSpPr>
        <p:spPr>
          <a:xfrm>
            <a:off x="2147543" y="1478931"/>
            <a:ext cx="180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Self Interference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018C9-042A-DA43-8A2F-AD9EC3BACC4C}"/>
              </a:ext>
            </a:extLst>
          </p:cNvPr>
          <p:cNvCxnSpPr>
            <a:cxnSpLocks/>
          </p:cNvCxnSpPr>
          <p:nvPr/>
        </p:nvCxnSpPr>
        <p:spPr>
          <a:xfrm>
            <a:off x="1799186" y="2721295"/>
            <a:ext cx="2270233" cy="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B3D106-92E3-DF48-A152-A75B29B49BF6}"/>
              </a:ext>
            </a:extLst>
          </p:cNvPr>
          <p:cNvSpPr txBox="1"/>
          <p:nvPr/>
        </p:nvSpPr>
        <p:spPr>
          <a:xfrm>
            <a:off x="2669025" y="2720891"/>
            <a:ext cx="4344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</a:p>
        </p:txBody>
      </p:sp>
      <p:sp>
        <p:nvSpPr>
          <p:cNvPr id="242" name="Round Single Corner Rectangle 241">
            <a:extLst>
              <a:ext uri="{FF2B5EF4-FFF2-40B4-BE49-F238E27FC236}">
                <a16:creationId xmlns:a16="http://schemas.microsoft.com/office/drawing/2014/main" id="{625936D8-7E0D-F447-8D51-57F65BA7F5FE}"/>
              </a:ext>
            </a:extLst>
          </p:cNvPr>
          <p:cNvSpPr/>
          <p:nvPr/>
        </p:nvSpPr>
        <p:spPr>
          <a:xfrm>
            <a:off x="4604004" y="4337491"/>
            <a:ext cx="1880681" cy="82060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8A86397-FA18-1840-BB7C-B32CCF7EBC3E}"/>
              </a:ext>
            </a:extLst>
          </p:cNvPr>
          <p:cNvSpPr/>
          <p:nvPr/>
        </p:nvSpPr>
        <p:spPr>
          <a:xfrm>
            <a:off x="9680641" y="4191619"/>
            <a:ext cx="1923089" cy="98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Google Shape;238;p21">
            <a:extLst>
              <a:ext uri="{FF2B5EF4-FFF2-40B4-BE49-F238E27FC236}">
                <a16:creationId xmlns:a16="http://schemas.microsoft.com/office/drawing/2014/main" id="{99D25148-211D-F045-B1AF-9796EFC2F3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950" y="1722727"/>
            <a:ext cx="4666455" cy="35967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0574D7-6732-F545-A85E-1501A36AE0CD}"/>
                  </a:ext>
                </a:extLst>
              </p14:cNvPr>
              <p14:cNvContentPartPr/>
              <p14:nvPr/>
            </p14:nvContentPartPr>
            <p14:xfrm>
              <a:off x="8038263" y="2514367"/>
              <a:ext cx="3291360" cy="7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0574D7-6732-F545-A85E-1501A36AE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2256" y="2442367"/>
                <a:ext cx="3363013" cy="214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Google Shape;49;p7">
            <a:extLst>
              <a:ext uri="{FF2B5EF4-FFF2-40B4-BE49-F238E27FC236}">
                <a16:creationId xmlns:a16="http://schemas.microsoft.com/office/drawing/2014/main" id="{B9AD6532-788C-4155-8F42-63C880863DD0}"/>
              </a:ext>
            </a:extLst>
          </p:cNvPr>
          <p:cNvSpPr txBox="1"/>
          <p:nvPr/>
        </p:nvSpPr>
        <p:spPr>
          <a:xfrm>
            <a:off x="0" y="5609931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dB ( Antenna Coupling Loss) + 10 dB ( Self Reflector Cancellation )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415600" y="234933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Analog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265" name="Google Shape;2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576" y="1692860"/>
            <a:ext cx="3419707" cy="35012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CCA85-CB12-3248-A845-7D149D0D0D3F}"/>
              </a:ext>
            </a:extLst>
          </p:cNvPr>
          <p:cNvSpPr txBox="1"/>
          <p:nvPr/>
        </p:nvSpPr>
        <p:spPr>
          <a:xfrm>
            <a:off x="6928778" y="3171283"/>
            <a:ext cx="12199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33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SI-RES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3A16F-227D-AD45-8431-6EB3E41D9059}"/>
              </a:ext>
            </a:extLst>
          </p:cNvPr>
          <p:cNvSpPr/>
          <p:nvPr/>
        </p:nvSpPr>
        <p:spPr>
          <a:xfrm>
            <a:off x="4557759" y="1698767"/>
            <a:ext cx="2555340" cy="2503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BD157-84F7-6843-80C8-D91C742AFDC2}"/>
              </a:ext>
            </a:extLst>
          </p:cNvPr>
          <p:cNvSpPr/>
          <p:nvPr/>
        </p:nvSpPr>
        <p:spPr>
          <a:xfrm>
            <a:off x="5422944" y="2022672"/>
            <a:ext cx="877560" cy="40659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7D85-386A-DC41-B936-7DE98495B616}"/>
              </a:ext>
            </a:extLst>
          </p:cNvPr>
          <p:cNvSpPr txBox="1"/>
          <p:nvPr/>
        </p:nvSpPr>
        <p:spPr>
          <a:xfrm>
            <a:off x="5075653" y="1662724"/>
            <a:ext cx="157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Self Interference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37C6F-2E2F-A443-A14A-14B881420CBB}"/>
              </a:ext>
            </a:extLst>
          </p:cNvPr>
          <p:cNvSpPr txBox="1"/>
          <p:nvPr/>
        </p:nvSpPr>
        <p:spPr>
          <a:xfrm>
            <a:off x="4408073" y="1873696"/>
            <a:ext cx="56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F7D53-0591-514D-9AA7-C3E63CB5D94E}"/>
              </a:ext>
            </a:extLst>
          </p:cNvPr>
          <p:cNvSpPr txBox="1"/>
          <p:nvPr/>
        </p:nvSpPr>
        <p:spPr>
          <a:xfrm>
            <a:off x="6674181" y="1839235"/>
            <a:ext cx="56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RX</a:t>
            </a:r>
          </a:p>
        </p:txBody>
      </p:sp>
      <p:sp>
        <p:nvSpPr>
          <p:cNvPr id="267" name="Google Shape;267;p24"/>
          <p:cNvSpPr/>
          <p:nvPr/>
        </p:nvSpPr>
        <p:spPr>
          <a:xfrm>
            <a:off x="4119059" y="1461624"/>
            <a:ext cx="3419707" cy="1662000"/>
          </a:xfrm>
          <a:prstGeom prst="rect">
            <a:avLst/>
          </a:prstGeom>
          <a:solidFill>
            <a:srgbClr val="BFB7B7">
              <a:alpha val="35200"/>
            </a:srgbClr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38CE60-47E5-4111-B93D-B32410803393}"/>
              </a:ext>
            </a:extLst>
          </p:cNvPr>
          <p:cNvSpPr/>
          <p:nvPr/>
        </p:nvSpPr>
        <p:spPr>
          <a:xfrm>
            <a:off x="5280898" y="4066373"/>
            <a:ext cx="629801" cy="304800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415600" y="245333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Analog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DBF3234-3432-3046-BB77-A57EEED11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9" name="Google Shape;267;p24">
            <a:extLst>
              <a:ext uri="{FF2B5EF4-FFF2-40B4-BE49-F238E27FC236}">
                <a16:creationId xmlns:a16="http://schemas.microsoft.com/office/drawing/2014/main" id="{4A54B49F-9919-1E41-99FD-088869D4D579}"/>
              </a:ext>
            </a:extLst>
          </p:cNvPr>
          <p:cNvSpPr/>
          <p:nvPr/>
        </p:nvSpPr>
        <p:spPr>
          <a:xfrm>
            <a:off x="3542668" y="952237"/>
            <a:ext cx="4645600" cy="1662000"/>
          </a:xfrm>
          <a:prstGeom prst="rect">
            <a:avLst/>
          </a:prstGeom>
          <a:solidFill>
            <a:srgbClr val="BFB7B7">
              <a:alpha val="35200"/>
            </a:srgbClr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267;p24">
            <a:extLst>
              <a:ext uri="{FF2B5EF4-FFF2-40B4-BE49-F238E27FC236}">
                <a16:creationId xmlns:a16="http://schemas.microsoft.com/office/drawing/2014/main" id="{8A1677BC-68B9-AF40-BC9E-22665D9E2C83}"/>
              </a:ext>
            </a:extLst>
          </p:cNvPr>
          <p:cNvSpPr/>
          <p:nvPr/>
        </p:nvSpPr>
        <p:spPr>
          <a:xfrm>
            <a:off x="3542668" y="952475"/>
            <a:ext cx="4645600" cy="17425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5B3D-F2EA-6B48-9DEF-959F019468AC}"/>
              </a:ext>
            </a:extLst>
          </p:cNvPr>
          <p:cNvSpPr txBox="1"/>
          <p:nvPr/>
        </p:nvSpPr>
        <p:spPr>
          <a:xfrm>
            <a:off x="5403572" y="2256049"/>
            <a:ext cx="12199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33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SI-RES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E34EA-B46E-0A49-9BA6-FA6F92D8FE8D}"/>
              </a:ext>
            </a:extLst>
          </p:cNvPr>
          <p:cNvSpPr txBox="1"/>
          <p:nvPr/>
        </p:nvSpPr>
        <p:spPr>
          <a:xfrm>
            <a:off x="4039229" y="4518473"/>
            <a:ext cx="634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9A37E-4301-3844-AE92-42BBB2EA49E6}"/>
              </a:ext>
            </a:extLst>
          </p:cNvPr>
          <p:cNvSpPr txBox="1"/>
          <p:nvPr/>
        </p:nvSpPr>
        <p:spPr>
          <a:xfrm>
            <a:off x="6981422" y="2169149"/>
            <a:ext cx="1206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RX-SI-RES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FB8F30-4099-AB44-B5B8-C0B0756E58BA}"/>
              </a:ext>
            </a:extLst>
          </p:cNvPr>
          <p:cNvSpPr txBox="1"/>
          <p:nvPr/>
        </p:nvSpPr>
        <p:spPr>
          <a:xfrm>
            <a:off x="8188268" y="3285275"/>
            <a:ext cx="30756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667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RX-SI-RES</a:t>
            </a:r>
            <a:r>
              <a:rPr lang="en-US" sz="2667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67" i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667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sz="2667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SI-RES</a:t>
            </a:r>
            <a:r>
              <a:rPr lang="en-US" sz="2667" i="1" dirty="0">
                <a:latin typeface="Calibri" panose="020F0502020204030204" pitchFamily="34" charset="0"/>
                <a:cs typeface="Calibri" panose="020F0502020204030204" pitchFamily="34" charset="0"/>
              </a:rPr>
              <a:t>* X</a:t>
            </a:r>
            <a:r>
              <a:rPr lang="en-US" sz="2667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n-US" sz="2667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667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3F5EAF-A126-4A47-ADF3-12452AEF2D3E}"/>
              </a:ext>
            </a:extLst>
          </p:cNvPr>
          <p:cNvSpPr/>
          <p:nvPr/>
        </p:nvSpPr>
        <p:spPr>
          <a:xfrm>
            <a:off x="3757268" y="3022600"/>
            <a:ext cx="4216400" cy="107268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B0B039-2FC8-46E9-A3E7-4F779BCE6AC6}"/>
              </a:ext>
            </a:extLst>
          </p:cNvPr>
          <p:cNvCxnSpPr>
            <a:cxnSpLocks/>
          </p:cNvCxnSpPr>
          <p:nvPr/>
        </p:nvCxnSpPr>
        <p:spPr>
          <a:xfrm flipV="1">
            <a:off x="4419600" y="2707456"/>
            <a:ext cx="0" cy="1811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60B886-E0F7-4679-B42C-2B6016ADD595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419601" y="3568701"/>
            <a:ext cx="927108" cy="635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744CA3B-CE41-4E49-8E0C-1867E09D87BD}"/>
              </a:ext>
            </a:extLst>
          </p:cNvPr>
          <p:cNvSpPr/>
          <p:nvPr/>
        </p:nvSpPr>
        <p:spPr>
          <a:xfrm>
            <a:off x="5346709" y="3429001"/>
            <a:ext cx="749292" cy="2921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67A3E-D865-4031-8ACF-B4571193F8E2}"/>
              </a:ext>
            </a:extLst>
          </p:cNvPr>
          <p:cNvSpPr txBox="1"/>
          <p:nvPr/>
        </p:nvSpPr>
        <p:spPr>
          <a:xfrm>
            <a:off x="5522160" y="3346830"/>
            <a:ext cx="4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1D49F8-4B02-4074-86DC-60FAFD12CED5}"/>
              </a:ext>
            </a:extLst>
          </p:cNvPr>
          <p:cNvCxnSpPr>
            <a:cxnSpLocks/>
          </p:cNvCxnSpPr>
          <p:nvPr/>
        </p:nvCxnSpPr>
        <p:spPr>
          <a:xfrm>
            <a:off x="6105434" y="3568700"/>
            <a:ext cx="777967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Or 29">
            <a:extLst>
              <a:ext uri="{FF2B5EF4-FFF2-40B4-BE49-F238E27FC236}">
                <a16:creationId xmlns:a16="http://schemas.microsoft.com/office/drawing/2014/main" id="{3AE87A4F-0AAD-4A54-B6B8-220859B8EB48}"/>
              </a:ext>
            </a:extLst>
          </p:cNvPr>
          <p:cNvSpPr/>
          <p:nvPr/>
        </p:nvSpPr>
        <p:spPr>
          <a:xfrm>
            <a:off x="6951461" y="3321141"/>
            <a:ext cx="511577" cy="464243"/>
          </a:xfrm>
          <a:prstGeom prst="flowChartO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B57D23-8FEA-4D51-AAA0-AB68D7CC2AC2}"/>
              </a:ext>
            </a:extLst>
          </p:cNvPr>
          <p:cNvCxnSpPr>
            <a:cxnSpLocks/>
          </p:cNvCxnSpPr>
          <p:nvPr/>
        </p:nvCxnSpPr>
        <p:spPr>
          <a:xfrm>
            <a:off x="7207248" y="2707455"/>
            <a:ext cx="0" cy="577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EDA309-7248-41BA-AE0B-BFB4B22031FB}"/>
              </a:ext>
            </a:extLst>
          </p:cNvPr>
          <p:cNvCxnSpPr>
            <a:cxnSpLocks/>
          </p:cNvCxnSpPr>
          <p:nvPr/>
        </p:nvCxnSpPr>
        <p:spPr>
          <a:xfrm>
            <a:off x="7207248" y="3775869"/>
            <a:ext cx="0" cy="742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BE5B71-B105-4E8A-B367-131356989C92}"/>
              </a:ext>
            </a:extLst>
          </p:cNvPr>
          <p:cNvCxnSpPr/>
          <p:nvPr/>
        </p:nvCxnSpPr>
        <p:spPr>
          <a:xfrm>
            <a:off x="6489960" y="3399615"/>
            <a:ext cx="276861" cy="0"/>
          </a:xfrm>
          <a:prstGeom prst="line">
            <a:avLst/>
          </a:prstGeom>
          <a:ln w="28575">
            <a:solidFill>
              <a:srgbClr val="2B2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3166E9-E8EE-4378-93FC-60070A38D85E}"/>
              </a:ext>
            </a:extLst>
          </p:cNvPr>
          <p:cNvCxnSpPr>
            <a:cxnSpLocks/>
          </p:cNvCxnSpPr>
          <p:nvPr/>
        </p:nvCxnSpPr>
        <p:spPr>
          <a:xfrm>
            <a:off x="7496575" y="3136900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38329E-D010-4129-B441-99B38D1D9661}"/>
              </a:ext>
            </a:extLst>
          </p:cNvPr>
          <p:cNvCxnSpPr>
            <a:cxnSpLocks/>
          </p:cNvCxnSpPr>
          <p:nvPr/>
        </p:nvCxnSpPr>
        <p:spPr>
          <a:xfrm flipH="1">
            <a:off x="7367293" y="3251200"/>
            <a:ext cx="2585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8B21DB-AC9E-4CF4-93F6-2A20C422AC41}"/>
              </a:ext>
            </a:extLst>
          </p:cNvPr>
          <p:cNvSpPr txBox="1"/>
          <p:nvPr/>
        </p:nvSpPr>
        <p:spPr>
          <a:xfrm>
            <a:off x="4366284" y="3020637"/>
            <a:ext cx="100666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 i="1" dirty="0">
                <a:solidFill>
                  <a:srgbClr val="2B2A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 of TX Signal</a:t>
            </a:r>
          </a:p>
        </p:txBody>
      </p:sp>
      <p:sp>
        <p:nvSpPr>
          <p:cNvPr id="24" name="Google Shape;49;p7">
            <a:extLst>
              <a:ext uri="{FF2B5EF4-FFF2-40B4-BE49-F238E27FC236}">
                <a16:creationId xmlns:a16="http://schemas.microsoft.com/office/drawing/2014/main" id="{CB0C1723-5FE0-B249-BA05-63767D929739}"/>
              </a:ext>
            </a:extLst>
          </p:cNvPr>
          <p:cNvSpPr txBox="1"/>
          <p:nvPr/>
        </p:nvSpPr>
        <p:spPr>
          <a:xfrm>
            <a:off x="0" y="5393067"/>
            <a:ext cx="12191995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Challenge: Estimate the Residual Self Interference Channel coefficient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SI-RES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7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415600" y="286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Analog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003" y="1910218"/>
            <a:ext cx="4627995" cy="303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415600" y="245333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Analog Cancellation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DBF3234-3432-3046-BB77-A57EEED11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9" name="Google Shape;267;p24">
            <a:extLst>
              <a:ext uri="{FF2B5EF4-FFF2-40B4-BE49-F238E27FC236}">
                <a16:creationId xmlns:a16="http://schemas.microsoft.com/office/drawing/2014/main" id="{4A54B49F-9919-1E41-99FD-088869D4D579}"/>
              </a:ext>
            </a:extLst>
          </p:cNvPr>
          <p:cNvSpPr/>
          <p:nvPr/>
        </p:nvSpPr>
        <p:spPr>
          <a:xfrm>
            <a:off x="3542668" y="952237"/>
            <a:ext cx="4645600" cy="1662000"/>
          </a:xfrm>
          <a:prstGeom prst="rect">
            <a:avLst/>
          </a:prstGeom>
          <a:solidFill>
            <a:srgbClr val="BFB7B7">
              <a:alpha val="35200"/>
            </a:srgbClr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267;p24">
            <a:extLst>
              <a:ext uri="{FF2B5EF4-FFF2-40B4-BE49-F238E27FC236}">
                <a16:creationId xmlns:a16="http://schemas.microsoft.com/office/drawing/2014/main" id="{8A1677BC-68B9-AF40-BC9E-22665D9E2C83}"/>
              </a:ext>
            </a:extLst>
          </p:cNvPr>
          <p:cNvSpPr/>
          <p:nvPr/>
        </p:nvSpPr>
        <p:spPr>
          <a:xfrm>
            <a:off x="3542668" y="952475"/>
            <a:ext cx="4645600" cy="17425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5B3D-F2EA-6B48-9DEF-959F019468AC}"/>
              </a:ext>
            </a:extLst>
          </p:cNvPr>
          <p:cNvSpPr txBox="1"/>
          <p:nvPr/>
        </p:nvSpPr>
        <p:spPr>
          <a:xfrm>
            <a:off x="5403572" y="2256049"/>
            <a:ext cx="12199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33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SI-RES</a:t>
            </a:r>
            <a:r>
              <a:rPr lang="en-US" sz="2133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33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3F5EAF-A126-4A47-ADF3-12452AEF2D3E}"/>
              </a:ext>
            </a:extLst>
          </p:cNvPr>
          <p:cNvSpPr/>
          <p:nvPr/>
        </p:nvSpPr>
        <p:spPr>
          <a:xfrm>
            <a:off x="3757268" y="3022600"/>
            <a:ext cx="4216400" cy="107268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B0B039-2FC8-46E9-A3E7-4F779BCE6AC6}"/>
              </a:ext>
            </a:extLst>
          </p:cNvPr>
          <p:cNvCxnSpPr>
            <a:cxnSpLocks/>
          </p:cNvCxnSpPr>
          <p:nvPr/>
        </p:nvCxnSpPr>
        <p:spPr>
          <a:xfrm flipV="1">
            <a:off x="4419600" y="2707456"/>
            <a:ext cx="0" cy="1811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60B886-E0F7-4679-B42C-2B6016ADD595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419601" y="3568701"/>
            <a:ext cx="927108" cy="635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744CA3B-CE41-4E49-8E0C-1867E09D87BD}"/>
              </a:ext>
            </a:extLst>
          </p:cNvPr>
          <p:cNvSpPr/>
          <p:nvPr/>
        </p:nvSpPr>
        <p:spPr>
          <a:xfrm>
            <a:off x="5346709" y="3429001"/>
            <a:ext cx="749292" cy="2921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67A3E-D865-4031-8ACF-B4571193F8E2}"/>
              </a:ext>
            </a:extLst>
          </p:cNvPr>
          <p:cNvSpPr txBox="1"/>
          <p:nvPr/>
        </p:nvSpPr>
        <p:spPr>
          <a:xfrm>
            <a:off x="5522160" y="3346830"/>
            <a:ext cx="4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1D49F8-4B02-4074-86DC-60FAFD12CED5}"/>
              </a:ext>
            </a:extLst>
          </p:cNvPr>
          <p:cNvCxnSpPr>
            <a:cxnSpLocks/>
          </p:cNvCxnSpPr>
          <p:nvPr/>
        </p:nvCxnSpPr>
        <p:spPr>
          <a:xfrm>
            <a:off x="6105434" y="3568700"/>
            <a:ext cx="777967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Or 29">
            <a:extLst>
              <a:ext uri="{FF2B5EF4-FFF2-40B4-BE49-F238E27FC236}">
                <a16:creationId xmlns:a16="http://schemas.microsoft.com/office/drawing/2014/main" id="{3AE87A4F-0AAD-4A54-B6B8-220859B8EB48}"/>
              </a:ext>
            </a:extLst>
          </p:cNvPr>
          <p:cNvSpPr/>
          <p:nvPr/>
        </p:nvSpPr>
        <p:spPr>
          <a:xfrm>
            <a:off x="6951461" y="3321141"/>
            <a:ext cx="511577" cy="464243"/>
          </a:xfrm>
          <a:prstGeom prst="flowChartO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B57D23-8FEA-4D51-AAA0-AB68D7CC2AC2}"/>
              </a:ext>
            </a:extLst>
          </p:cNvPr>
          <p:cNvCxnSpPr>
            <a:cxnSpLocks/>
          </p:cNvCxnSpPr>
          <p:nvPr/>
        </p:nvCxnSpPr>
        <p:spPr>
          <a:xfrm>
            <a:off x="7207248" y="2707455"/>
            <a:ext cx="0" cy="577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EDA309-7248-41BA-AE0B-BFB4B22031FB}"/>
              </a:ext>
            </a:extLst>
          </p:cNvPr>
          <p:cNvCxnSpPr>
            <a:cxnSpLocks/>
          </p:cNvCxnSpPr>
          <p:nvPr/>
        </p:nvCxnSpPr>
        <p:spPr>
          <a:xfrm>
            <a:off x="7207248" y="3775869"/>
            <a:ext cx="0" cy="742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BE5B71-B105-4E8A-B367-131356989C92}"/>
              </a:ext>
            </a:extLst>
          </p:cNvPr>
          <p:cNvCxnSpPr/>
          <p:nvPr/>
        </p:nvCxnSpPr>
        <p:spPr>
          <a:xfrm>
            <a:off x="6489960" y="3399615"/>
            <a:ext cx="276861" cy="0"/>
          </a:xfrm>
          <a:prstGeom prst="line">
            <a:avLst/>
          </a:prstGeom>
          <a:ln w="28575">
            <a:solidFill>
              <a:srgbClr val="2B2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3166E9-E8EE-4378-93FC-60070A38D85E}"/>
              </a:ext>
            </a:extLst>
          </p:cNvPr>
          <p:cNvCxnSpPr>
            <a:cxnSpLocks/>
          </p:cNvCxnSpPr>
          <p:nvPr/>
        </p:nvCxnSpPr>
        <p:spPr>
          <a:xfrm>
            <a:off x="7496575" y="3136900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38329E-D010-4129-B441-99B38D1D9661}"/>
              </a:ext>
            </a:extLst>
          </p:cNvPr>
          <p:cNvCxnSpPr>
            <a:cxnSpLocks/>
          </p:cNvCxnSpPr>
          <p:nvPr/>
        </p:nvCxnSpPr>
        <p:spPr>
          <a:xfrm flipH="1">
            <a:off x="7367293" y="3251200"/>
            <a:ext cx="2585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8B21DB-AC9E-4CF4-93F6-2A20C422AC41}"/>
              </a:ext>
            </a:extLst>
          </p:cNvPr>
          <p:cNvSpPr txBox="1"/>
          <p:nvPr/>
        </p:nvSpPr>
        <p:spPr>
          <a:xfrm>
            <a:off x="4366284" y="3020637"/>
            <a:ext cx="100666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 i="1" dirty="0">
                <a:solidFill>
                  <a:srgbClr val="2B2A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 of TX Signal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135435-5AB5-480C-96EF-3C4031533540}"/>
              </a:ext>
            </a:extLst>
          </p:cNvPr>
          <p:cNvSpPr txBox="1"/>
          <p:nvPr/>
        </p:nvSpPr>
        <p:spPr>
          <a:xfrm>
            <a:off x="3595499" y="4577309"/>
            <a:ext cx="164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sequence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9931A0-EACC-409A-94C0-4E4D5AFE35DD}"/>
              </a:ext>
            </a:extLst>
          </p:cNvPr>
          <p:cNvCxnSpPr>
            <a:cxnSpLocks/>
          </p:cNvCxnSpPr>
          <p:nvPr/>
        </p:nvCxnSpPr>
        <p:spPr>
          <a:xfrm flipH="1" flipV="1">
            <a:off x="4418651" y="2694257"/>
            <a:ext cx="15744" cy="1855576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397283-C582-46FE-A339-FE93F0380409}"/>
              </a:ext>
            </a:extLst>
          </p:cNvPr>
          <p:cNvCxnSpPr>
            <a:cxnSpLocks/>
          </p:cNvCxnSpPr>
          <p:nvPr/>
        </p:nvCxnSpPr>
        <p:spPr>
          <a:xfrm flipV="1">
            <a:off x="4452601" y="3569733"/>
            <a:ext cx="898025" cy="7281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974724-50F1-4ACA-AD77-DA05857C7A51}"/>
              </a:ext>
            </a:extLst>
          </p:cNvPr>
          <p:cNvCxnSpPr/>
          <p:nvPr/>
        </p:nvCxnSpPr>
        <p:spPr>
          <a:xfrm flipV="1">
            <a:off x="5466437" y="3088939"/>
            <a:ext cx="461897" cy="890412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4D738F-A431-4725-A4D8-DED4EAC626E9}"/>
              </a:ext>
            </a:extLst>
          </p:cNvPr>
          <p:cNvCxnSpPr>
            <a:cxnSpLocks/>
          </p:cNvCxnSpPr>
          <p:nvPr/>
        </p:nvCxnSpPr>
        <p:spPr>
          <a:xfrm flipV="1">
            <a:off x="6105433" y="3555373"/>
            <a:ext cx="846800" cy="12248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AEEE0F-8FDF-49B4-9606-15C60846ED60}"/>
              </a:ext>
            </a:extLst>
          </p:cNvPr>
          <p:cNvCxnSpPr>
            <a:cxnSpLocks/>
          </p:cNvCxnSpPr>
          <p:nvPr/>
        </p:nvCxnSpPr>
        <p:spPr>
          <a:xfrm flipH="1">
            <a:off x="7217174" y="2551606"/>
            <a:ext cx="1868" cy="75094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390D442-FC1A-4F53-AD9E-67DC2EE9D04E}"/>
              </a:ext>
            </a:extLst>
          </p:cNvPr>
          <p:cNvCxnSpPr>
            <a:cxnSpLocks/>
          </p:cNvCxnSpPr>
          <p:nvPr/>
        </p:nvCxnSpPr>
        <p:spPr>
          <a:xfrm flipH="1">
            <a:off x="7217932" y="3795700"/>
            <a:ext cx="1" cy="73904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6C18DF-50F8-4700-9780-02B6744525D0}"/>
              </a:ext>
            </a:extLst>
          </p:cNvPr>
          <p:cNvSpPr txBox="1"/>
          <p:nvPr/>
        </p:nvSpPr>
        <p:spPr>
          <a:xfrm>
            <a:off x="7467048" y="3343246"/>
            <a:ext cx="217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residual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EAFD4F-FB18-47DF-8884-11B2073E1534}"/>
              </a:ext>
            </a:extLst>
          </p:cNvPr>
          <p:cNvCxnSpPr>
            <a:cxnSpLocks/>
          </p:cNvCxnSpPr>
          <p:nvPr/>
        </p:nvCxnSpPr>
        <p:spPr>
          <a:xfrm flipH="1" flipV="1">
            <a:off x="5710394" y="3688530"/>
            <a:ext cx="14869" cy="280263"/>
          </a:xfrm>
          <a:prstGeom prst="straightConnector1">
            <a:avLst/>
          </a:prstGeom>
          <a:ln w="41275">
            <a:solidFill>
              <a:srgbClr val="ED1C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66E969-5A33-49B6-ADDD-36E2EDFF79E6}"/>
              </a:ext>
            </a:extLst>
          </p:cNvPr>
          <p:cNvCxnSpPr>
            <a:cxnSpLocks/>
          </p:cNvCxnSpPr>
          <p:nvPr/>
        </p:nvCxnSpPr>
        <p:spPr>
          <a:xfrm flipH="1">
            <a:off x="5721354" y="3967712"/>
            <a:ext cx="1485895" cy="0"/>
          </a:xfrm>
          <a:prstGeom prst="line">
            <a:avLst/>
          </a:prstGeom>
          <a:ln w="41275">
            <a:solidFill>
              <a:srgbClr val="ED1C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66E7E76-E7A3-41DA-A570-34125C9B9759}"/>
              </a:ext>
            </a:extLst>
          </p:cNvPr>
          <p:cNvSpPr txBox="1"/>
          <p:nvPr/>
        </p:nvSpPr>
        <p:spPr>
          <a:xfrm>
            <a:off x="4879569" y="2272757"/>
            <a:ext cx="217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Weight 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8549A3-10AE-4835-B9BC-FA858A8BB834}"/>
              </a:ext>
            </a:extLst>
          </p:cNvPr>
          <p:cNvSpPr txBox="1"/>
          <p:nvPr/>
        </p:nvSpPr>
        <p:spPr>
          <a:xfrm>
            <a:off x="4633058" y="2260873"/>
            <a:ext cx="276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 Weight H</a:t>
            </a:r>
          </a:p>
        </p:txBody>
      </p:sp>
      <p:sp>
        <p:nvSpPr>
          <p:cNvPr id="47" name="Google Shape;49;p7">
            <a:extLst>
              <a:ext uri="{FF2B5EF4-FFF2-40B4-BE49-F238E27FC236}">
                <a16:creationId xmlns:a16="http://schemas.microsoft.com/office/drawing/2014/main" id="{347B2FD4-31E8-AF45-9A5F-7CDF2B7FFEFC}"/>
              </a:ext>
            </a:extLst>
          </p:cNvPr>
          <p:cNvSpPr txBox="1"/>
          <p:nvPr/>
        </p:nvSpPr>
        <p:spPr>
          <a:xfrm>
            <a:off x="0" y="5393067"/>
            <a:ext cx="12191989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 Process!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3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1" grpId="0"/>
      <p:bldP spid="60" grpId="0"/>
      <p:bldP spid="60" grpId="1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438;p35">
            <a:extLst>
              <a:ext uri="{FF2B5EF4-FFF2-40B4-BE49-F238E27FC236}">
                <a16:creationId xmlns:a16="http://schemas.microsoft.com/office/drawing/2014/main" id="{49B01435-589B-7442-9A28-A79C8F7F0AF2}"/>
              </a:ext>
            </a:extLst>
          </p:cNvPr>
          <p:cNvSpPr/>
          <p:nvPr/>
        </p:nvSpPr>
        <p:spPr>
          <a:xfrm rot="-9746000">
            <a:off x="4883993" y="3926198"/>
            <a:ext cx="2606748" cy="2500620"/>
          </a:xfrm>
          <a:prstGeom prst="blockArc">
            <a:avLst>
              <a:gd name="adj1" fmla="val 15602314"/>
              <a:gd name="adj2" fmla="val 19982239"/>
              <a:gd name="adj3" fmla="val 32155"/>
            </a:avLst>
          </a:prstGeom>
          <a:solidFill>
            <a:srgbClr val="E10BBF">
              <a:alpha val="301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7" name="Picture 76" descr="A picture containing clock&#10;&#10;Description automatically generated">
            <a:extLst>
              <a:ext uri="{FF2B5EF4-FFF2-40B4-BE49-F238E27FC236}">
                <a16:creationId xmlns:a16="http://schemas.microsoft.com/office/drawing/2014/main" id="{69D386B2-0613-264F-BED0-BF6FDA68988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51" y="2293223"/>
            <a:ext cx="4291584" cy="2609088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356D605D-2B07-9249-8E65-653975B0FFB8}"/>
              </a:ext>
            </a:extLst>
          </p:cNvPr>
          <p:cNvSpPr/>
          <p:nvPr/>
        </p:nvSpPr>
        <p:spPr>
          <a:xfrm>
            <a:off x="4655215" y="2267493"/>
            <a:ext cx="4554476" cy="4383255"/>
          </a:xfrm>
          <a:prstGeom prst="ellipse">
            <a:avLst/>
          </a:prstGeom>
          <a:solidFill>
            <a:srgbClr val="BDA300">
              <a:alpha val="13725"/>
            </a:srgbClr>
          </a:solidFill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3937EE7-6689-C14D-8430-9029629EA37B}"/>
              </a:ext>
            </a:extLst>
          </p:cNvPr>
          <p:cNvSpPr/>
          <p:nvPr/>
        </p:nvSpPr>
        <p:spPr>
          <a:xfrm>
            <a:off x="4912643" y="2500743"/>
            <a:ext cx="4039621" cy="3887756"/>
          </a:xfrm>
          <a:prstGeom prst="ellipse">
            <a:avLst/>
          </a:prstGeom>
          <a:solidFill>
            <a:schemeClr val="tx2">
              <a:alpha val="0"/>
            </a:schemeClr>
          </a:solidFill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CC00716-1F53-4146-B887-B8E06FF02693}"/>
              </a:ext>
            </a:extLst>
          </p:cNvPr>
          <p:cNvSpPr/>
          <p:nvPr/>
        </p:nvSpPr>
        <p:spPr>
          <a:xfrm>
            <a:off x="5392987" y="2991243"/>
            <a:ext cx="3084480" cy="2937360"/>
          </a:xfrm>
          <a:prstGeom prst="ellipse">
            <a:avLst/>
          </a:prstGeom>
          <a:solidFill>
            <a:schemeClr val="tx2">
              <a:alpha val="0"/>
            </a:schemeClr>
          </a:solidFill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3" name="Google Shape;399;p34">
            <a:extLst>
              <a:ext uri="{FF2B5EF4-FFF2-40B4-BE49-F238E27FC236}">
                <a16:creationId xmlns:a16="http://schemas.microsoft.com/office/drawing/2014/main" id="{F57FE8C4-3625-C24D-A7CC-70DA1C48DB13}"/>
              </a:ext>
            </a:extLst>
          </p:cNvPr>
          <p:cNvCxnSpPr>
            <a:cxnSpLocks/>
          </p:cNvCxnSpPr>
          <p:nvPr/>
        </p:nvCxnSpPr>
        <p:spPr>
          <a:xfrm flipV="1">
            <a:off x="6909317" y="3316280"/>
            <a:ext cx="1271619" cy="120532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401;p34">
            <a:extLst>
              <a:ext uri="{FF2B5EF4-FFF2-40B4-BE49-F238E27FC236}">
                <a16:creationId xmlns:a16="http://schemas.microsoft.com/office/drawing/2014/main" id="{E2350EC8-D1A8-CB47-88FC-21C5F549430A}"/>
              </a:ext>
            </a:extLst>
          </p:cNvPr>
          <p:cNvCxnSpPr>
            <a:cxnSpLocks/>
          </p:cNvCxnSpPr>
          <p:nvPr/>
        </p:nvCxnSpPr>
        <p:spPr>
          <a:xfrm flipV="1">
            <a:off x="6926747" y="3316280"/>
            <a:ext cx="1254189" cy="1199257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8720ED94-1EEA-CD4F-A9B8-86BD1C887699}"/>
              </a:ext>
            </a:extLst>
          </p:cNvPr>
          <p:cNvSpPr/>
          <p:nvPr/>
        </p:nvSpPr>
        <p:spPr>
          <a:xfrm>
            <a:off x="5914820" y="3499107"/>
            <a:ext cx="2056320" cy="1958240"/>
          </a:xfrm>
          <a:prstGeom prst="ellipse">
            <a:avLst/>
          </a:prstGeom>
          <a:solidFill>
            <a:schemeClr val="tx2">
              <a:alpha val="0"/>
            </a:schemeClr>
          </a:solidFill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8" name="Google Shape;406;p34">
            <a:extLst>
              <a:ext uri="{FF2B5EF4-FFF2-40B4-BE49-F238E27FC236}">
                <a16:creationId xmlns:a16="http://schemas.microsoft.com/office/drawing/2014/main" id="{B7C9A11F-C0CA-4243-A8E1-73EC6475A6CE}"/>
              </a:ext>
            </a:extLst>
          </p:cNvPr>
          <p:cNvSpPr txBox="1"/>
          <p:nvPr/>
        </p:nvSpPr>
        <p:spPr>
          <a:xfrm>
            <a:off x="9722164" y="2489028"/>
            <a:ext cx="2878400" cy="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Desired Weight 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400;p34">
            <a:extLst>
              <a:ext uri="{FF2B5EF4-FFF2-40B4-BE49-F238E27FC236}">
                <a16:creationId xmlns:a16="http://schemas.microsoft.com/office/drawing/2014/main" id="{8D9DC6C1-1DD8-4440-8F15-D2D565D13376}"/>
              </a:ext>
            </a:extLst>
          </p:cNvPr>
          <p:cNvCxnSpPr>
            <a:cxnSpLocks/>
          </p:cNvCxnSpPr>
          <p:nvPr/>
        </p:nvCxnSpPr>
        <p:spPr>
          <a:xfrm flipH="1">
            <a:off x="5481511" y="4486034"/>
            <a:ext cx="1381533" cy="1332041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400;p34">
            <a:extLst>
              <a:ext uri="{FF2B5EF4-FFF2-40B4-BE49-F238E27FC236}">
                <a16:creationId xmlns:a16="http://schemas.microsoft.com/office/drawing/2014/main" id="{7F42F787-C858-9849-9160-0969455646C2}"/>
              </a:ext>
            </a:extLst>
          </p:cNvPr>
          <p:cNvCxnSpPr>
            <a:cxnSpLocks/>
          </p:cNvCxnSpPr>
          <p:nvPr/>
        </p:nvCxnSpPr>
        <p:spPr>
          <a:xfrm flipH="1">
            <a:off x="5588385" y="4509796"/>
            <a:ext cx="1284355" cy="1193392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93;p34">
            <a:extLst>
              <a:ext uri="{FF2B5EF4-FFF2-40B4-BE49-F238E27FC236}">
                <a16:creationId xmlns:a16="http://schemas.microsoft.com/office/drawing/2014/main" id="{3723E799-5286-FA4E-AB57-8D1F29B8334C}"/>
              </a:ext>
            </a:extLst>
          </p:cNvPr>
          <p:cNvCxnSpPr>
            <a:cxnSpLocks/>
          </p:cNvCxnSpPr>
          <p:nvPr/>
        </p:nvCxnSpPr>
        <p:spPr>
          <a:xfrm>
            <a:off x="6909318" y="2133667"/>
            <a:ext cx="12991" cy="4628223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8" name="Google Shape;394;p34">
            <a:extLst>
              <a:ext uri="{FF2B5EF4-FFF2-40B4-BE49-F238E27FC236}">
                <a16:creationId xmlns:a16="http://schemas.microsoft.com/office/drawing/2014/main" id="{82A23FBE-95FF-894B-9873-72F31CFE1159}"/>
              </a:ext>
            </a:extLst>
          </p:cNvPr>
          <p:cNvCxnSpPr>
            <a:cxnSpLocks/>
          </p:cNvCxnSpPr>
          <p:nvPr/>
        </p:nvCxnSpPr>
        <p:spPr>
          <a:xfrm>
            <a:off x="4558171" y="4521600"/>
            <a:ext cx="4823144" cy="0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9" name="Google Shape;395;p34">
            <a:extLst>
              <a:ext uri="{FF2B5EF4-FFF2-40B4-BE49-F238E27FC236}">
                <a16:creationId xmlns:a16="http://schemas.microsoft.com/office/drawing/2014/main" id="{99EF7497-64AF-774F-BB34-043F1A929687}"/>
              </a:ext>
            </a:extLst>
          </p:cNvPr>
          <p:cNvCxnSpPr>
            <a:cxnSpLocks/>
          </p:cNvCxnSpPr>
          <p:nvPr/>
        </p:nvCxnSpPr>
        <p:spPr>
          <a:xfrm flipV="1">
            <a:off x="4847690" y="3320091"/>
            <a:ext cx="4174237" cy="2341415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10" name="Google Shape;396;p34">
            <a:extLst>
              <a:ext uri="{FF2B5EF4-FFF2-40B4-BE49-F238E27FC236}">
                <a16:creationId xmlns:a16="http://schemas.microsoft.com/office/drawing/2014/main" id="{4D6EAC2A-3D63-6A4B-A29B-5D9780B4F41E}"/>
              </a:ext>
            </a:extLst>
          </p:cNvPr>
          <p:cNvCxnSpPr>
            <a:cxnSpLocks/>
          </p:cNvCxnSpPr>
          <p:nvPr/>
        </p:nvCxnSpPr>
        <p:spPr>
          <a:xfrm>
            <a:off x="4732493" y="3272313"/>
            <a:ext cx="4243160" cy="2430875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12" name="Google Shape;398;p34">
            <a:extLst>
              <a:ext uri="{FF2B5EF4-FFF2-40B4-BE49-F238E27FC236}">
                <a16:creationId xmlns:a16="http://schemas.microsoft.com/office/drawing/2014/main" id="{40C4DA70-AADC-B94B-911D-AE9BFC4D6C8B}"/>
              </a:ext>
            </a:extLst>
          </p:cNvPr>
          <p:cNvCxnSpPr>
            <a:cxnSpLocks/>
          </p:cNvCxnSpPr>
          <p:nvPr/>
        </p:nvCxnSpPr>
        <p:spPr>
          <a:xfrm>
            <a:off x="5613687" y="2461640"/>
            <a:ext cx="2581563" cy="4048305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B216C036-73A2-B842-82CB-DF96C3A53B44}"/>
              </a:ext>
            </a:extLst>
          </p:cNvPr>
          <p:cNvSpPr txBox="1"/>
          <p:nvPr/>
        </p:nvSpPr>
        <p:spPr>
          <a:xfrm>
            <a:off x="9381315" y="4310350"/>
            <a:ext cx="46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2F8115-C1DB-6E47-9895-B1DC81F7B908}"/>
              </a:ext>
            </a:extLst>
          </p:cNvPr>
          <p:cNvSpPr txBox="1"/>
          <p:nvPr/>
        </p:nvSpPr>
        <p:spPr>
          <a:xfrm>
            <a:off x="6662488" y="1758426"/>
            <a:ext cx="5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0D4876-A8B5-394F-AB47-02B3022FBC65}"/>
              </a:ext>
            </a:extLst>
          </p:cNvPr>
          <p:cNvSpPr txBox="1"/>
          <p:nvPr/>
        </p:nvSpPr>
        <p:spPr>
          <a:xfrm>
            <a:off x="4007691" y="4336123"/>
            <a:ext cx="66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180</a:t>
            </a: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416E4BF1-C69F-AA42-89E4-D3BEB27A438E}"/>
              </a:ext>
            </a:extLst>
          </p:cNvPr>
          <p:cNvSpPr/>
          <p:nvPr/>
        </p:nvSpPr>
        <p:spPr>
          <a:xfrm>
            <a:off x="6425390" y="3996787"/>
            <a:ext cx="1019805" cy="999707"/>
          </a:xfrm>
          <a:prstGeom prst="ellipse">
            <a:avLst/>
          </a:prstGeom>
          <a:solidFill>
            <a:schemeClr val="tx2">
              <a:alpha val="0"/>
            </a:schemeClr>
          </a:solidFill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415600" y="245333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Analog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lide Number Placeholder 116">
            <a:extLst>
              <a:ext uri="{FF2B5EF4-FFF2-40B4-BE49-F238E27FC236}">
                <a16:creationId xmlns:a16="http://schemas.microsoft.com/office/drawing/2014/main" id="{ECA234FD-5A3B-C344-A47A-41FC2BA9A4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cxnSp>
        <p:nvCxnSpPr>
          <p:cNvPr id="11" name="Google Shape;397;p34">
            <a:extLst>
              <a:ext uri="{FF2B5EF4-FFF2-40B4-BE49-F238E27FC236}">
                <a16:creationId xmlns:a16="http://schemas.microsoft.com/office/drawing/2014/main" id="{FE556DC4-C9C7-8E49-9BB1-E3D06B396944}"/>
              </a:ext>
            </a:extLst>
          </p:cNvPr>
          <p:cNvCxnSpPr>
            <a:cxnSpLocks/>
          </p:cNvCxnSpPr>
          <p:nvPr/>
        </p:nvCxnSpPr>
        <p:spPr>
          <a:xfrm flipV="1">
            <a:off x="5659960" y="2401680"/>
            <a:ext cx="2567501" cy="4108264"/>
          </a:xfrm>
          <a:prstGeom prst="straightConnector1">
            <a:avLst/>
          </a:prstGeom>
          <a:noFill/>
          <a:ln w="6350" cap="flat" cmpd="sng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14" name="Google Shape;400;p34">
            <a:extLst>
              <a:ext uri="{FF2B5EF4-FFF2-40B4-BE49-F238E27FC236}">
                <a16:creationId xmlns:a16="http://schemas.microsoft.com/office/drawing/2014/main" id="{F08C3BF9-85BB-7D4D-A175-C7C86140A51E}"/>
              </a:ext>
            </a:extLst>
          </p:cNvPr>
          <p:cNvCxnSpPr>
            <a:cxnSpLocks/>
          </p:cNvCxnSpPr>
          <p:nvPr/>
        </p:nvCxnSpPr>
        <p:spPr>
          <a:xfrm flipV="1">
            <a:off x="6925990" y="4530824"/>
            <a:ext cx="309151" cy="2752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401;p34">
            <a:extLst>
              <a:ext uri="{FF2B5EF4-FFF2-40B4-BE49-F238E27FC236}">
                <a16:creationId xmlns:a16="http://schemas.microsoft.com/office/drawing/2014/main" id="{DCD0D20B-D924-4245-9110-58123B2E88EA}"/>
              </a:ext>
            </a:extLst>
          </p:cNvPr>
          <p:cNvCxnSpPr>
            <a:cxnSpLocks/>
          </p:cNvCxnSpPr>
          <p:nvPr/>
        </p:nvCxnSpPr>
        <p:spPr>
          <a:xfrm flipH="1">
            <a:off x="5659960" y="4515588"/>
            <a:ext cx="1278400" cy="1187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7" name="Google Shape;402;p34">
            <a:extLst>
              <a:ext uri="{FF2B5EF4-FFF2-40B4-BE49-F238E27FC236}">
                <a16:creationId xmlns:a16="http://schemas.microsoft.com/office/drawing/2014/main" id="{391CD426-9A89-4F40-BE25-B75DA29BC857}"/>
              </a:ext>
            </a:extLst>
          </p:cNvPr>
          <p:cNvSpPr txBox="1"/>
          <p:nvPr/>
        </p:nvSpPr>
        <p:spPr>
          <a:xfrm>
            <a:off x="9710429" y="2211279"/>
            <a:ext cx="2878400" cy="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Self Interference channel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403;p34">
            <a:extLst>
              <a:ext uri="{FF2B5EF4-FFF2-40B4-BE49-F238E27FC236}">
                <a16:creationId xmlns:a16="http://schemas.microsoft.com/office/drawing/2014/main" id="{CDD4FB47-323E-3F4A-8B1A-35F58F5BAF5B}"/>
              </a:ext>
            </a:extLst>
          </p:cNvPr>
          <p:cNvCxnSpPr>
            <a:cxnSpLocks/>
          </p:cNvCxnSpPr>
          <p:nvPr/>
        </p:nvCxnSpPr>
        <p:spPr>
          <a:xfrm flipH="1">
            <a:off x="9082829" y="2467812"/>
            <a:ext cx="627600" cy="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404;p34">
            <a:extLst>
              <a:ext uri="{FF2B5EF4-FFF2-40B4-BE49-F238E27FC236}">
                <a16:creationId xmlns:a16="http://schemas.microsoft.com/office/drawing/2014/main" id="{E7AE3CCD-3D94-4F4A-AD0B-8EB18AE5BD9D}"/>
              </a:ext>
            </a:extLst>
          </p:cNvPr>
          <p:cNvCxnSpPr>
            <a:cxnSpLocks/>
          </p:cNvCxnSpPr>
          <p:nvPr/>
        </p:nvCxnSpPr>
        <p:spPr>
          <a:xfrm rot="10800000">
            <a:off x="9082829" y="2765779"/>
            <a:ext cx="627600" cy="100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Google Shape;406;p34">
            <a:extLst>
              <a:ext uri="{FF2B5EF4-FFF2-40B4-BE49-F238E27FC236}">
                <a16:creationId xmlns:a16="http://schemas.microsoft.com/office/drawing/2014/main" id="{8B3C6046-8B9B-3146-97D4-A4DD8EBA4048}"/>
              </a:ext>
            </a:extLst>
          </p:cNvPr>
          <p:cNvSpPr txBox="1"/>
          <p:nvPr/>
        </p:nvSpPr>
        <p:spPr>
          <a:xfrm>
            <a:off x="9733899" y="2488529"/>
            <a:ext cx="2878400" cy="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Negative Desired Weight 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5722B7B-91F7-C947-8741-1D232B475B2B}"/>
              </a:ext>
            </a:extLst>
          </p:cNvPr>
          <p:cNvSpPr txBox="1"/>
          <p:nvPr/>
        </p:nvSpPr>
        <p:spPr>
          <a:xfrm>
            <a:off x="6573805" y="6513755"/>
            <a:ext cx="66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360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41DE695-D672-6F4F-969E-FFCCF9C08243}"/>
              </a:ext>
            </a:extLst>
          </p:cNvPr>
          <p:cNvSpPr/>
          <p:nvPr/>
        </p:nvSpPr>
        <p:spPr>
          <a:xfrm>
            <a:off x="477782" y="3153784"/>
            <a:ext cx="3512365" cy="135899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F6518E56-F3C6-C748-8E8A-7FF090711D7F}"/>
              </a:ext>
            </a:extLst>
          </p:cNvPr>
          <p:cNvCxnSpPr>
            <a:cxnSpLocks/>
            <a:stCxn id="350" idx="1"/>
            <a:endCxn id="349" idx="1"/>
          </p:cNvCxnSpPr>
          <p:nvPr/>
        </p:nvCxnSpPr>
        <p:spPr>
          <a:xfrm>
            <a:off x="477782" y="3833283"/>
            <a:ext cx="148969" cy="702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ounded Rectangle 348">
            <a:extLst>
              <a:ext uri="{FF2B5EF4-FFF2-40B4-BE49-F238E27FC236}">
                <a16:creationId xmlns:a16="http://schemas.microsoft.com/office/drawing/2014/main" id="{BC39A9B3-2F96-244D-AF85-8D474A03284F}"/>
              </a:ext>
            </a:extLst>
          </p:cNvPr>
          <p:cNvSpPr/>
          <p:nvPr/>
        </p:nvSpPr>
        <p:spPr>
          <a:xfrm>
            <a:off x="626751" y="3444778"/>
            <a:ext cx="1316269" cy="79104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0C481A24-C842-F440-9BD8-76B91C776BEA}"/>
              </a:ext>
            </a:extLst>
          </p:cNvPr>
          <p:cNvSpPr txBox="1"/>
          <p:nvPr/>
        </p:nvSpPr>
        <p:spPr>
          <a:xfrm>
            <a:off x="580478" y="3598601"/>
            <a:ext cx="14143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133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1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133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</a:t>
            </a:r>
            <a:r>
              <a:rPr lang="en-US" sz="2133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CQ</a:t>
            </a:r>
            <a:r>
              <a:rPr lang="en-US" sz="21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3AE60BC9-91B9-0142-94EC-E42E4DBAEFA0}"/>
              </a:ext>
            </a:extLst>
          </p:cNvPr>
          <p:cNvSpPr/>
          <p:nvPr/>
        </p:nvSpPr>
        <p:spPr>
          <a:xfrm>
            <a:off x="2195090" y="3444778"/>
            <a:ext cx="716540" cy="791049"/>
          </a:xfrm>
          <a:prstGeom prst="roundRect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F33ADD6B-66AC-E94F-A0CA-2B9E85B02ED8}"/>
              </a:ext>
            </a:extLst>
          </p:cNvPr>
          <p:cNvSpPr/>
          <p:nvPr/>
        </p:nvSpPr>
        <p:spPr>
          <a:xfrm>
            <a:off x="3169057" y="3429001"/>
            <a:ext cx="716540" cy="836131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08FEA19-3D5E-9747-B45E-8E41B95267E9}"/>
              </a:ext>
            </a:extLst>
          </p:cNvPr>
          <p:cNvSpPr txBox="1"/>
          <p:nvPr/>
        </p:nvSpPr>
        <p:spPr>
          <a:xfrm>
            <a:off x="2245466" y="3643339"/>
            <a:ext cx="60123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⍬</a:t>
            </a:r>
            <a:r>
              <a:rPr lang="en-US" sz="2400" baseline="-25000" dirty="0">
                <a:solidFill>
                  <a:srgbClr val="7030A0"/>
                </a:solidFill>
              </a:rPr>
              <a:t>F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6EF-95A9-D944-9948-2BEAC79850EF}"/>
              </a:ext>
            </a:extLst>
          </p:cNvPr>
          <p:cNvSpPr txBox="1"/>
          <p:nvPr/>
        </p:nvSpPr>
        <p:spPr>
          <a:xfrm>
            <a:off x="3234803" y="3610510"/>
            <a:ext cx="60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133" baseline="-25000" dirty="0">
                <a:solidFill>
                  <a:srgbClr val="00B05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A6443EE2-0E59-8B45-B5DA-E56F71568BD2}"/>
              </a:ext>
            </a:extLst>
          </p:cNvPr>
          <p:cNvCxnSpPr>
            <a:cxnSpLocks/>
            <a:endCxn id="350" idx="1"/>
          </p:cNvCxnSpPr>
          <p:nvPr/>
        </p:nvCxnSpPr>
        <p:spPr>
          <a:xfrm>
            <a:off x="17711" y="3833283"/>
            <a:ext cx="460071" cy="0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BB88599-AAF5-2C42-840E-BC23CE63DC43}"/>
              </a:ext>
            </a:extLst>
          </p:cNvPr>
          <p:cNvCxnSpPr>
            <a:cxnSpLocks/>
            <a:stCxn id="349" idx="3"/>
            <a:endCxn id="106" idx="1"/>
          </p:cNvCxnSpPr>
          <p:nvPr/>
        </p:nvCxnSpPr>
        <p:spPr>
          <a:xfrm>
            <a:off x="1943020" y="3840303"/>
            <a:ext cx="252069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9F0520C-4C5B-9046-A4AE-22C8C82CF94A}"/>
              </a:ext>
            </a:extLst>
          </p:cNvPr>
          <p:cNvCxnSpPr>
            <a:cxnSpLocks/>
          </p:cNvCxnSpPr>
          <p:nvPr/>
        </p:nvCxnSpPr>
        <p:spPr>
          <a:xfrm>
            <a:off x="2916987" y="3858131"/>
            <a:ext cx="252069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DAA673F-6FE2-1C4B-86D1-A99E0AC36080}"/>
              </a:ext>
            </a:extLst>
          </p:cNvPr>
          <p:cNvCxnSpPr>
            <a:cxnSpLocks/>
          </p:cNvCxnSpPr>
          <p:nvPr/>
        </p:nvCxnSpPr>
        <p:spPr>
          <a:xfrm>
            <a:off x="3861517" y="3858131"/>
            <a:ext cx="48036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401A17C7-3710-9348-BC4F-218983328E38}"/>
              </a:ext>
            </a:extLst>
          </p:cNvPr>
          <p:cNvCxnSpPr>
            <a:cxnSpLocks/>
          </p:cNvCxnSpPr>
          <p:nvPr/>
        </p:nvCxnSpPr>
        <p:spPr>
          <a:xfrm flipV="1">
            <a:off x="477782" y="1553376"/>
            <a:ext cx="1465237" cy="15206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38E012C-D888-F64E-9FB1-FE88F7C8AB88}"/>
              </a:ext>
            </a:extLst>
          </p:cNvPr>
          <p:cNvCxnSpPr>
            <a:cxnSpLocks/>
          </p:cNvCxnSpPr>
          <p:nvPr/>
        </p:nvCxnSpPr>
        <p:spPr>
          <a:xfrm flipH="1" flipV="1">
            <a:off x="2410049" y="1571595"/>
            <a:ext cx="1570863" cy="15024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BC93B-ED59-1640-99A6-441F2906D4C6}"/>
              </a:ext>
            </a:extLst>
          </p:cNvPr>
          <p:cNvCxnSpPr>
            <a:cxnSpLocks/>
          </p:cNvCxnSpPr>
          <p:nvPr/>
        </p:nvCxnSpPr>
        <p:spPr>
          <a:xfrm flipV="1">
            <a:off x="985972" y="4260339"/>
            <a:ext cx="120608" cy="202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38C3837-2DCF-BF48-B75F-E4CF39C68678}"/>
              </a:ext>
            </a:extLst>
          </p:cNvPr>
          <p:cNvCxnSpPr>
            <a:cxnSpLocks/>
          </p:cNvCxnSpPr>
          <p:nvPr/>
        </p:nvCxnSpPr>
        <p:spPr>
          <a:xfrm flipV="1">
            <a:off x="1506560" y="3203157"/>
            <a:ext cx="128952" cy="215655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F7E7F96-E3F1-AA41-9CF0-D6FC4C32A1C3}"/>
              </a:ext>
            </a:extLst>
          </p:cNvPr>
          <p:cNvCxnSpPr>
            <a:cxnSpLocks/>
          </p:cNvCxnSpPr>
          <p:nvPr/>
        </p:nvCxnSpPr>
        <p:spPr>
          <a:xfrm flipV="1">
            <a:off x="2688449" y="3202467"/>
            <a:ext cx="128952" cy="215655"/>
          </a:xfrm>
          <a:prstGeom prst="line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97CDBEF-2333-BC42-B16C-DD414F15B2B6}"/>
              </a:ext>
            </a:extLst>
          </p:cNvPr>
          <p:cNvCxnSpPr>
            <a:cxnSpLocks/>
          </p:cNvCxnSpPr>
          <p:nvPr/>
        </p:nvCxnSpPr>
        <p:spPr>
          <a:xfrm flipV="1">
            <a:off x="2289440" y="4256581"/>
            <a:ext cx="120608" cy="20248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FE6B069-DEF1-AA45-9C3F-A9449ABDAB23}"/>
              </a:ext>
            </a:extLst>
          </p:cNvPr>
          <p:cNvCxnSpPr>
            <a:cxnSpLocks/>
          </p:cNvCxnSpPr>
          <p:nvPr/>
        </p:nvCxnSpPr>
        <p:spPr>
          <a:xfrm flipV="1">
            <a:off x="3667211" y="3196274"/>
            <a:ext cx="128952" cy="215655"/>
          </a:xfrm>
          <a:prstGeom prst="line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3AE38CC-4417-904A-8CB5-C43C785CB35D}"/>
              </a:ext>
            </a:extLst>
          </p:cNvPr>
          <p:cNvCxnSpPr>
            <a:cxnSpLocks/>
          </p:cNvCxnSpPr>
          <p:nvPr/>
        </p:nvCxnSpPr>
        <p:spPr>
          <a:xfrm flipV="1">
            <a:off x="3294505" y="4265453"/>
            <a:ext cx="120608" cy="2024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0EAB448-2619-7B4F-99BA-C19E75ACD01B}"/>
              </a:ext>
            </a:extLst>
          </p:cNvPr>
          <p:cNvSpPr txBox="1"/>
          <p:nvPr/>
        </p:nvSpPr>
        <p:spPr>
          <a:xfrm>
            <a:off x="772079" y="4888313"/>
            <a:ext cx="12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coarse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82EC97FD-32F7-0342-838B-AA781039B673}"/>
              </a:ext>
            </a:extLst>
          </p:cNvPr>
          <p:cNvSpPr/>
          <p:nvPr/>
        </p:nvSpPr>
        <p:spPr>
          <a:xfrm rot="16200000">
            <a:off x="1137812" y="4066465"/>
            <a:ext cx="279129" cy="13312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6612AB9B-16A1-1147-970F-130CAA667593}"/>
              </a:ext>
            </a:extLst>
          </p:cNvPr>
          <p:cNvSpPr/>
          <p:nvPr/>
        </p:nvSpPr>
        <p:spPr>
          <a:xfrm rot="16200000">
            <a:off x="2907914" y="3864310"/>
            <a:ext cx="253620" cy="166855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2FDF164-80D5-0D48-95F8-D0838B96CD36}"/>
              </a:ext>
            </a:extLst>
          </p:cNvPr>
          <p:cNvSpPr txBox="1"/>
          <p:nvPr/>
        </p:nvSpPr>
        <p:spPr>
          <a:xfrm>
            <a:off x="2731127" y="4870094"/>
            <a:ext cx="12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fine</a:t>
            </a:r>
          </a:p>
        </p:txBody>
      </p:sp>
      <p:cxnSp>
        <p:nvCxnSpPr>
          <p:cNvPr id="171" name="Google Shape;400;p34">
            <a:extLst>
              <a:ext uri="{FF2B5EF4-FFF2-40B4-BE49-F238E27FC236}">
                <a16:creationId xmlns:a16="http://schemas.microsoft.com/office/drawing/2014/main" id="{CA484941-F02D-034F-8D42-AC61E164230F}"/>
              </a:ext>
            </a:extLst>
          </p:cNvPr>
          <p:cNvCxnSpPr>
            <a:cxnSpLocks/>
          </p:cNvCxnSpPr>
          <p:nvPr/>
        </p:nvCxnSpPr>
        <p:spPr>
          <a:xfrm flipV="1">
            <a:off x="6915412" y="4065562"/>
            <a:ext cx="281643" cy="462599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400;p34">
            <a:extLst>
              <a:ext uri="{FF2B5EF4-FFF2-40B4-BE49-F238E27FC236}">
                <a16:creationId xmlns:a16="http://schemas.microsoft.com/office/drawing/2014/main" id="{088E4704-7D2B-0944-AAFC-15861D461C5D}"/>
              </a:ext>
            </a:extLst>
          </p:cNvPr>
          <p:cNvCxnSpPr>
            <a:cxnSpLocks/>
          </p:cNvCxnSpPr>
          <p:nvPr/>
        </p:nvCxnSpPr>
        <p:spPr>
          <a:xfrm flipH="1" flipV="1">
            <a:off x="6900468" y="3739122"/>
            <a:ext cx="7525" cy="75424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400;p34">
            <a:extLst>
              <a:ext uri="{FF2B5EF4-FFF2-40B4-BE49-F238E27FC236}">
                <a16:creationId xmlns:a16="http://schemas.microsoft.com/office/drawing/2014/main" id="{DB72DBDF-E55F-834D-B2D9-A2D0040D15BE}"/>
              </a:ext>
            </a:extLst>
          </p:cNvPr>
          <p:cNvCxnSpPr>
            <a:cxnSpLocks/>
          </p:cNvCxnSpPr>
          <p:nvPr/>
        </p:nvCxnSpPr>
        <p:spPr>
          <a:xfrm flipH="1" flipV="1">
            <a:off x="6382989" y="3653685"/>
            <a:ext cx="546409" cy="867916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400;p34">
            <a:extLst>
              <a:ext uri="{FF2B5EF4-FFF2-40B4-BE49-F238E27FC236}">
                <a16:creationId xmlns:a16="http://schemas.microsoft.com/office/drawing/2014/main" id="{5F7BBC09-871A-F74D-B75A-2AD8EC289061}"/>
              </a:ext>
            </a:extLst>
          </p:cNvPr>
          <p:cNvCxnSpPr>
            <a:cxnSpLocks/>
          </p:cNvCxnSpPr>
          <p:nvPr/>
        </p:nvCxnSpPr>
        <p:spPr>
          <a:xfrm flipH="1" flipV="1">
            <a:off x="5803424" y="3873672"/>
            <a:ext cx="1098953" cy="647928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400;p34">
            <a:extLst>
              <a:ext uri="{FF2B5EF4-FFF2-40B4-BE49-F238E27FC236}">
                <a16:creationId xmlns:a16="http://schemas.microsoft.com/office/drawing/2014/main" id="{559B4BCB-65BE-1B4B-8D50-F6A2D2860F61}"/>
              </a:ext>
            </a:extLst>
          </p:cNvPr>
          <p:cNvCxnSpPr>
            <a:cxnSpLocks/>
          </p:cNvCxnSpPr>
          <p:nvPr/>
        </p:nvCxnSpPr>
        <p:spPr>
          <a:xfrm flipH="1">
            <a:off x="5459724" y="4521600"/>
            <a:ext cx="1452211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400;p34">
            <a:extLst>
              <a:ext uri="{FF2B5EF4-FFF2-40B4-BE49-F238E27FC236}">
                <a16:creationId xmlns:a16="http://schemas.microsoft.com/office/drawing/2014/main" id="{FA5C1055-26AF-FF42-826E-ACBBE66CC5D9}"/>
              </a:ext>
            </a:extLst>
          </p:cNvPr>
          <p:cNvCxnSpPr>
            <a:cxnSpLocks/>
          </p:cNvCxnSpPr>
          <p:nvPr/>
        </p:nvCxnSpPr>
        <p:spPr>
          <a:xfrm flipH="1">
            <a:off x="5425925" y="4523346"/>
            <a:ext cx="1476452" cy="828721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400;p34">
            <a:extLst>
              <a:ext uri="{FF2B5EF4-FFF2-40B4-BE49-F238E27FC236}">
                <a16:creationId xmlns:a16="http://schemas.microsoft.com/office/drawing/2014/main" id="{C5810326-CBD0-BA43-AFBE-87B05E8A3093}"/>
              </a:ext>
            </a:extLst>
          </p:cNvPr>
          <p:cNvCxnSpPr>
            <a:cxnSpLocks/>
          </p:cNvCxnSpPr>
          <p:nvPr/>
        </p:nvCxnSpPr>
        <p:spPr>
          <a:xfrm flipH="1">
            <a:off x="5891431" y="4550383"/>
            <a:ext cx="996915" cy="1601543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457;p36">
            <a:extLst>
              <a:ext uri="{FF2B5EF4-FFF2-40B4-BE49-F238E27FC236}">
                <a16:creationId xmlns:a16="http://schemas.microsoft.com/office/drawing/2014/main" id="{E4E6C767-5052-1449-88BF-3330EC17866A}"/>
              </a:ext>
            </a:extLst>
          </p:cNvPr>
          <p:cNvCxnSpPr/>
          <p:nvPr/>
        </p:nvCxnSpPr>
        <p:spPr>
          <a:xfrm flipH="1">
            <a:off x="9094564" y="3029579"/>
            <a:ext cx="627600" cy="1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459;p36">
            <a:extLst>
              <a:ext uri="{FF2B5EF4-FFF2-40B4-BE49-F238E27FC236}">
                <a16:creationId xmlns:a16="http://schemas.microsoft.com/office/drawing/2014/main" id="{978560FF-6435-5A4C-931E-D541A9DCAFCC}"/>
              </a:ext>
            </a:extLst>
          </p:cNvPr>
          <p:cNvSpPr txBox="1"/>
          <p:nvPr/>
        </p:nvSpPr>
        <p:spPr>
          <a:xfrm>
            <a:off x="9722164" y="2777279"/>
            <a:ext cx="2878400" cy="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Current Negative Weight 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400;p34">
            <a:extLst>
              <a:ext uri="{FF2B5EF4-FFF2-40B4-BE49-F238E27FC236}">
                <a16:creationId xmlns:a16="http://schemas.microsoft.com/office/drawing/2014/main" id="{6F3BA35C-E363-164F-9154-02AEFCAE531B}"/>
              </a:ext>
            </a:extLst>
          </p:cNvPr>
          <p:cNvCxnSpPr>
            <a:cxnSpLocks/>
          </p:cNvCxnSpPr>
          <p:nvPr/>
        </p:nvCxnSpPr>
        <p:spPr>
          <a:xfrm flipH="1">
            <a:off x="5780872" y="4546367"/>
            <a:ext cx="1098265" cy="1533437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400;p34">
            <a:extLst>
              <a:ext uri="{FF2B5EF4-FFF2-40B4-BE49-F238E27FC236}">
                <a16:creationId xmlns:a16="http://schemas.microsoft.com/office/drawing/2014/main" id="{1E676AA6-F8BC-A645-8D4A-B66E14890D26}"/>
              </a:ext>
            </a:extLst>
          </p:cNvPr>
          <p:cNvCxnSpPr>
            <a:cxnSpLocks/>
          </p:cNvCxnSpPr>
          <p:nvPr/>
        </p:nvCxnSpPr>
        <p:spPr>
          <a:xfrm flipH="1">
            <a:off x="5674231" y="4514934"/>
            <a:ext cx="1202844" cy="1487837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400;p34">
            <a:extLst>
              <a:ext uri="{FF2B5EF4-FFF2-40B4-BE49-F238E27FC236}">
                <a16:creationId xmlns:a16="http://schemas.microsoft.com/office/drawing/2014/main" id="{DF38EAC6-6120-394C-8A58-62AC01EC36ED}"/>
              </a:ext>
            </a:extLst>
          </p:cNvPr>
          <p:cNvCxnSpPr>
            <a:cxnSpLocks/>
          </p:cNvCxnSpPr>
          <p:nvPr/>
        </p:nvCxnSpPr>
        <p:spPr>
          <a:xfrm flipH="1">
            <a:off x="5588386" y="4563471"/>
            <a:ext cx="1245884" cy="1350968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24DFDAD-3F3C-DD42-9A0C-F711ACB6BF45}"/>
              </a:ext>
            </a:extLst>
          </p:cNvPr>
          <p:cNvSpPr/>
          <p:nvPr/>
        </p:nvSpPr>
        <p:spPr>
          <a:xfrm>
            <a:off x="614041" y="3454407"/>
            <a:ext cx="1316268" cy="781420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581101B6-AEE9-3543-A476-7B398C1B98D1}"/>
              </a:ext>
            </a:extLst>
          </p:cNvPr>
          <p:cNvSpPr/>
          <p:nvPr/>
        </p:nvSpPr>
        <p:spPr>
          <a:xfrm>
            <a:off x="2193115" y="3449093"/>
            <a:ext cx="716540" cy="791049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1BB092C7-A72F-F349-AE93-F2F55B880F30}"/>
              </a:ext>
            </a:extLst>
          </p:cNvPr>
          <p:cNvSpPr/>
          <p:nvPr/>
        </p:nvSpPr>
        <p:spPr>
          <a:xfrm>
            <a:off x="3160794" y="3427051"/>
            <a:ext cx="716540" cy="836131"/>
          </a:xfrm>
          <a:prstGeom prst="roundRect">
            <a:avLst/>
          </a:prstGeom>
          <a:solidFill>
            <a:srgbClr val="00B050">
              <a:alpha val="3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4" name="Google Shape;49;p7">
            <a:extLst>
              <a:ext uri="{FF2B5EF4-FFF2-40B4-BE49-F238E27FC236}">
                <a16:creationId xmlns:a16="http://schemas.microsoft.com/office/drawing/2014/main" id="{132C1C36-ABEA-4B46-889D-B8A9F05F1F46}"/>
              </a:ext>
            </a:extLst>
          </p:cNvPr>
          <p:cNvSpPr txBox="1"/>
          <p:nvPr/>
        </p:nvSpPr>
        <p:spPr>
          <a:xfrm>
            <a:off x="0" y="5754571"/>
            <a:ext cx="12192000" cy="651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analog cancellation of 18 dB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7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00401 L -0.29913 -0.31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5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99" grpId="0" animBg="1"/>
      <p:bldP spid="89" grpId="0" animBg="1"/>
      <p:bldP spid="72" grpId="0" animBg="1"/>
      <p:bldP spid="71" grpId="0" animBg="1"/>
      <p:bldP spid="98" grpId="0"/>
      <p:bldP spid="98" grpId="1"/>
      <p:bldP spid="342" grpId="0"/>
      <p:bldP spid="91" grpId="0"/>
      <p:bldP spid="92" grpId="0"/>
      <p:bldP spid="325" grpId="0" animBg="1"/>
      <p:bldP spid="17" grpId="0"/>
      <p:bldP spid="21" grpId="0"/>
      <p:bldP spid="93" grpId="0"/>
      <p:bldP spid="350" grpId="0" animBg="1"/>
      <p:bldP spid="349" grpId="0" animBg="1"/>
      <p:bldP spid="351" grpId="0"/>
      <p:bldP spid="106" grpId="0" animBg="1"/>
      <p:bldP spid="107" grpId="0" animBg="1"/>
      <p:bldP spid="109" grpId="0"/>
      <p:bldP spid="110" grpId="0"/>
      <p:bldP spid="82" grpId="0"/>
      <p:bldP spid="83" grpId="0" animBg="1"/>
      <p:bldP spid="168" grpId="0" animBg="1"/>
      <p:bldP spid="169" grpId="0"/>
      <p:bldP spid="195" grpId="0"/>
      <p:bldP spid="116" grpId="0" animBg="1"/>
      <p:bldP spid="207" grpId="0" animBg="1"/>
      <p:bldP spid="2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DCCDE6-E91B-49E5-80C1-882FD742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04" y="1394022"/>
            <a:ext cx="4930592" cy="4301156"/>
          </a:xfrm>
          <a:prstGeom prst="rect">
            <a:avLst/>
          </a:prstGeom>
        </p:spPr>
      </p:pic>
      <p:sp>
        <p:nvSpPr>
          <p:cNvPr id="81" name="Google Shape;512;p40">
            <a:extLst>
              <a:ext uri="{FF2B5EF4-FFF2-40B4-BE49-F238E27FC236}">
                <a16:creationId xmlns:a16="http://schemas.microsoft.com/office/drawing/2014/main" id="{FC8989A7-0F14-4D8C-B981-55DA81708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42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Digital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525;p40">
            <a:extLst>
              <a:ext uri="{FF2B5EF4-FFF2-40B4-BE49-F238E27FC236}">
                <a16:creationId xmlns:a16="http://schemas.microsoft.com/office/drawing/2014/main" id="{A34BC991-CC3E-4A0A-B757-8C2133C07127}"/>
              </a:ext>
            </a:extLst>
          </p:cNvPr>
          <p:cNvSpPr txBox="1"/>
          <p:nvPr/>
        </p:nvSpPr>
        <p:spPr>
          <a:xfrm>
            <a:off x="9654033" y="3621633"/>
            <a:ext cx="8476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83" name="Google Shape;526;p40">
            <a:extLst>
              <a:ext uri="{FF2B5EF4-FFF2-40B4-BE49-F238E27FC236}">
                <a16:creationId xmlns:a16="http://schemas.microsoft.com/office/drawing/2014/main" id="{498A1065-6493-493C-80A5-FE1A5BCE3040}"/>
              </a:ext>
            </a:extLst>
          </p:cNvPr>
          <p:cNvSpPr/>
          <p:nvPr/>
        </p:nvSpPr>
        <p:spPr>
          <a:xfrm>
            <a:off x="9521933" y="3544600"/>
            <a:ext cx="1056800" cy="60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527;p40">
            <a:extLst>
              <a:ext uri="{FF2B5EF4-FFF2-40B4-BE49-F238E27FC236}">
                <a16:creationId xmlns:a16="http://schemas.microsoft.com/office/drawing/2014/main" id="{EC02F43E-DED8-417E-A366-3B1420A47545}"/>
              </a:ext>
            </a:extLst>
          </p:cNvPr>
          <p:cNvSpPr/>
          <p:nvPr/>
        </p:nvSpPr>
        <p:spPr>
          <a:xfrm>
            <a:off x="9224700" y="4205067"/>
            <a:ext cx="1220000" cy="10348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1C30AB4-8B66-472E-8685-0336826AC08B}"/>
              </a:ext>
            </a:extLst>
          </p:cNvPr>
          <p:cNvCxnSpPr>
            <a:cxnSpLocks/>
          </p:cNvCxnSpPr>
          <p:nvPr/>
        </p:nvCxnSpPr>
        <p:spPr>
          <a:xfrm>
            <a:off x="10838985" y="20369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3848BDE-7BC8-4773-A30E-0109A0994712}"/>
              </a:ext>
            </a:extLst>
          </p:cNvPr>
          <p:cNvCxnSpPr>
            <a:cxnSpLocks/>
          </p:cNvCxnSpPr>
          <p:nvPr/>
        </p:nvCxnSpPr>
        <p:spPr>
          <a:xfrm>
            <a:off x="10578733" y="1903142"/>
            <a:ext cx="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A close up of a map&#10;&#10;Description automatically generated">
            <a:extLst>
              <a:ext uri="{FF2B5EF4-FFF2-40B4-BE49-F238E27FC236}">
                <a16:creationId xmlns:a16="http://schemas.microsoft.com/office/drawing/2014/main" id="{FC419CFB-6B59-475E-962E-BD66C8E85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551" y="1618133"/>
            <a:ext cx="2860220" cy="29016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128694C-019A-4BBF-B7B2-B30389546C11}"/>
                  </a:ext>
                </a:extLst>
              </p14:cNvPr>
              <p14:cNvContentPartPr/>
              <p14:nvPr/>
            </p14:nvContentPartPr>
            <p14:xfrm rot="16200000">
              <a:off x="9180576" y="2765736"/>
              <a:ext cx="1487424" cy="847601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128694C-019A-4BBF-B7B2-B30389546C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9176974" y="2762135"/>
                <a:ext cx="1494267" cy="854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2FB9025-824F-49C3-96DF-667B424D84F8}"/>
                  </a:ext>
                </a:extLst>
              </p14:cNvPr>
              <p14:cNvContentPartPr/>
              <p14:nvPr/>
            </p14:nvContentPartPr>
            <p14:xfrm>
              <a:off x="8515481" y="3211063"/>
              <a:ext cx="2764800" cy="583243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2FB9025-824F-49C3-96DF-667B424D84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7561" y="3203142"/>
                <a:ext cx="2780280" cy="598724"/>
              </a:xfrm>
              <a:prstGeom prst="rect">
                <a:avLst/>
              </a:prstGeom>
            </p:spPr>
          </p:pic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DAFD665E-713F-41A0-ADE0-EAB91254CA68}"/>
              </a:ext>
            </a:extLst>
          </p:cNvPr>
          <p:cNvSpPr txBox="1"/>
          <p:nvPr/>
        </p:nvSpPr>
        <p:spPr>
          <a:xfrm>
            <a:off x="5305098" y="2703090"/>
            <a:ext cx="274078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Narrowband</a:t>
            </a:r>
            <a:r>
              <a:rPr lang="en-US" sz="2667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B531E58-A77D-4C47-B69A-1A062F60AF95}"/>
              </a:ext>
            </a:extLst>
          </p:cNvPr>
          <p:cNvCxnSpPr>
            <a:cxnSpLocks/>
          </p:cNvCxnSpPr>
          <p:nvPr/>
        </p:nvCxnSpPr>
        <p:spPr>
          <a:xfrm>
            <a:off x="5458804" y="3225443"/>
            <a:ext cx="2587083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ADE5B7B-3314-4CCE-8100-58D56F2E7A5D}"/>
              </a:ext>
            </a:extLst>
          </p:cNvPr>
          <p:cNvCxnSpPr>
            <a:cxnSpLocks/>
          </p:cNvCxnSpPr>
          <p:nvPr/>
        </p:nvCxnSpPr>
        <p:spPr>
          <a:xfrm>
            <a:off x="8515481" y="4770665"/>
            <a:ext cx="275063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A457FFA-6D65-471A-ADE5-58722FBDEDFD}"/>
              </a:ext>
            </a:extLst>
          </p:cNvPr>
          <p:cNvSpPr txBox="1"/>
          <p:nvPr/>
        </p:nvSpPr>
        <p:spPr>
          <a:xfrm>
            <a:off x="9224701" y="4776449"/>
            <a:ext cx="189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Frequency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49A5C1-8EED-40B4-95A3-496FEE90B654}"/>
              </a:ext>
            </a:extLst>
          </p:cNvPr>
          <p:cNvSpPr txBox="1"/>
          <p:nvPr/>
        </p:nvSpPr>
        <p:spPr>
          <a:xfrm>
            <a:off x="9621412" y="1216249"/>
            <a:ext cx="105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i="1" dirty="0"/>
              <a:t>H</a:t>
            </a:r>
            <a:r>
              <a:rPr lang="en-US" sz="2400" dirty="0"/>
              <a:t>|  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613044-3726-456A-95CB-35BB13738CCF}"/>
              </a:ext>
            </a:extLst>
          </p:cNvPr>
          <p:cNvSpPr/>
          <p:nvPr/>
        </p:nvSpPr>
        <p:spPr>
          <a:xfrm>
            <a:off x="5113357" y="1706880"/>
            <a:ext cx="148683" cy="2765371"/>
          </a:xfrm>
          <a:prstGeom prst="rect">
            <a:avLst/>
          </a:prstGeom>
          <a:solidFill>
            <a:srgbClr val="FF0000">
              <a:alpha val="46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46C9D1F-4B97-43FA-A0C8-560E9ADF70D6}"/>
              </a:ext>
            </a:extLst>
          </p:cNvPr>
          <p:cNvSpPr txBox="1"/>
          <p:nvPr/>
        </p:nvSpPr>
        <p:spPr>
          <a:xfrm>
            <a:off x="0" y="5593592"/>
            <a:ext cx="1219199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Selective Residual Self Interference Channel</a:t>
            </a:r>
            <a:endParaRPr lang="en-US" sz="2400" i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3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9136E-6 L -0.28108 4.6913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297 L 0.13906 0.01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5802E-6 L -0.28281 1.3580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3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  <p:bldP spid="103" grpId="0" animBg="1"/>
      <p:bldP spid="103" grpId="1" animBg="1"/>
      <p:bldP spid="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 txBox="1">
            <a:spLocks noGrp="1"/>
          </p:cNvSpPr>
          <p:nvPr>
            <p:ph type="title"/>
          </p:nvPr>
        </p:nvSpPr>
        <p:spPr>
          <a:xfrm>
            <a:off x="0" y="199067"/>
            <a:ext cx="121920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Digital Cancellation: Linear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pic>
        <p:nvPicPr>
          <p:cNvPr id="539" name="Google Shape;5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24" y="2570627"/>
            <a:ext cx="2363481" cy="21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8973" y="2600187"/>
            <a:ext cx="2319033" cy="211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6497" y="2600187"/>
            <a:ext cx="123139" cy="211780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1"/>
          <p:cNvSpPr txBox="1"/>
          <p:nvPr/>
        </p:nvSpPr>
        <p:spPr>
          <a:xfrm rot="-5400000">
            <a:off x="10116108" y="3456506"/>
            <a:ext cx="3579159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Power/frequency (dB/Hz)</a:t>
            </a:r>
            <a:endParaRPr sz="2400" dirty="0"/>
          </a:p>
        </p:txBody>
      </p:sp>
      <p:sp>
        <p:nvSpPr>
          <p:cNvPr id="544" name="Google Shape;544;p41"/>
          <p:cNvSpPr txBox="1"/>
          <p:nvPr/>
        </p:nvSpPr>
        <p:spPr>
          <a:xfrm>
            <a:off x="11224043" y="2447641"/>
            <a:ext cx="652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-40</a:t>
            </a:r>
            <a:endParaRPr sz="2400" dirty="0"/>
          </a:p>
        </p:txBody>
      </p:sp>
      <p:sp>
        <p:nvSpPr>
          <p:cNvPr id="545" name="Google Shape;545;p41"/>
          <p:cNvSpPr txBox="1"/>
          <p:nvPr/>
        </p:nvSpPr>
        <p:spPr>
          <a:xfrm>
            <a:off x="11208067" y="4390475"/>
            <a:ext cx="808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-120</a:t>
            </a:r>
            <a:endParaRPr sz="2400" dirty="0"/>
          </a:p>
        </p:txBody>
      </p:sp>
      <p:sp>
        <p:nvSpPr>
          <p:cNvPr id="546" name="Google Shape;546;p41"/>
          <p:cNvSpPr txBox="1"/>
          <p:nvPr/>
        </p:nvSpPr>
        <p:spPr>
          <a:xfrm>
            <a:off x="11217649" y="3403419"/>
            <a:ext cx="6524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-80</a:t>
            </a:r>
            <a:endParaRPr sz="2400" dirty="0"/>
          </a:p>
        </p:txBody>
      </p:sp>
      <p:sp>
        <p:nvSpPr>
          <p:cNvPr id="547" name="Google Shape;547;p41"/>
          <p:cNvSpPr txBox="1"/>
          <p:nvPr/>
        </p:nvSpPr>
        <p:spPr>
          <a:xfrm>
            <a:off x="8107337" y="4870536"/>
            <a:ext cx="4024151" cy="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After removing linear components</a:t>
            </a:r>
            <a:endParaRPr sz="2400" dirty="0"/>
          </a:p>
        </p:txBody>
      </p:sp>
      <p:cxnSp>
        <p:nvCxnSpPr>
          <p:cNvPr id="553" name="Google Shape;553;p41"/>
          <p:cNvCxnSpPr>
            <a:cxnSpLocks/>
          </p:cNvCxnSpPr>
          <p:nvPr/>
        </p:nvCxnSpPr>
        <p:spPr>
          <a:xfrm>
            <a:off x="3535487" y="3469404"/>
            <a:ext cx="516387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4" name="Google Shape;554;p41"/>
          <p:cNvSpPr txBox="1"/>
          <p:nvPr/>
        </p:nvSpPr>
        <p:spPr>
          <a:xfrm>
            <a:off x="3985364" y="2996271"/>
            <a:ext cx="13920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Equalizer</a:t>
            </a:r>
            <a:b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5" name="Google Shape;555;p41"/>
          <p:cNvCxnSpPr/>
          <p:nvPr/>
        </p:nvCxnSpPr>
        <p:spPr>
          <a:xfrm rot="10800000" flipH="1">
            <a:off x="1500632" y="4654713"/>
            <a:ext cx="11200" cy="10548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6" name="Google Shape;556;p41"/>
          <p:cNvSpPr/>
          <p:nvPr/>
        </p:nvSpPr>
        <p:spPr>
          <a:xfrm>
            <a:off x="4112273" y="3010472"/>
            <a:ext cx="1125200" cy="1000400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41"/>
          <p:cNvSpPr txBox="1"/>
          <p:nvPr/>
        </p:nvSpPr>
        <p:spPr>
          <a:xfrm>
            <a:off x="3820720" y="922745"/>
            <a:ext cx="1844460" cy="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 signal chunk</a:t>
            </a:r>
            <a:endParaRPr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8" name="Google Shape;558;p41"/>
          <p:cNvCxnSpPr/>
          <p:nvPr/>
        </p:nvCxnSpPr>
        <p:spPr>
          <a:xfrm>
            <a:off x="4746816" y="2600187"/>
            <a:ext cx="0" cy="4024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0" name="Google Shape;560;p41"/>
          <p:cNvCxnSpPr>
            <a:cxnSpLocks/>
          </p:cNvCxnSpPr>
          <p:nvPr/>
        </p:nvCxnSpPr>
        <p:spPr>
          <a:xfrm flipV="1">
            <a:off x="1516151" y="5640724"/>
            <a:ext cx="6014485" cy="3561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41"/>
          <p:cNvCxnSpPr>
            <a:cxnSpLocks/>
          </p:cNvCxnSpPr>
          <p:nvPr/>
        </p:nvCxnSpPr>
        <p:spPr>
          <a:xfrm flipV="1">
            <a:off x="7532237" y="3812773"/>
            <a:ext cx="0" cy="1845759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3" name="Google Shape;563;p41"/>
          <p:cNvCxnSpPr/>
          <p:nvPr/>
        </p:nvCxnSpPr>
        <p:spPr>
          <a:xfrm>
            <a:off x="6912757" y="3304439"/>
            <a:ext cx="261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" name="Picture 6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67C19FE-F8C8-AE48-9510-1CB32F1B9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94" y="2589470"/>
            <a:ext cx="2355767" cy="20759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4217E6-9E72-0B47-A262-20FEC4782AEA}"/>
              </a:ext>
            </a:extLst>
          </p:cNvPr>
          <p:cNvSpPr/>
          <p:nvPr/>
        </p:nvSpPr>
        <p:spPr>
          <a:xfrm>
            <a:off x="715253" y="2600187"/>
            <a:ext cx="226779" cy="2054527"/>
          </a:xfrm>
          <a:prstGeom prst="rect">
            <a:avLst/>
          </a:prstGeom>
          <a:solidFill>
            <a:srgbClr val="00B0F0">
              <a:alpha val="5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D9055C-5952-684B-B47A-A286FEC5ECE6}"/>
              </a:ext>
            </a:extLst>
          </p:cNvPr>
          <p:cNvSpPr/>
          <p:nvPr/>
        </p:nvSpPr>
        <p:spPr>
          <a:xfrm>
            <a:off x="498015" y="3911760"/>
            <a:ext cx="2307519" cy="243707"/>
          </a:xfrm>
          <a:prstGeom prst="rect">
            <a:avLst/>
          </a:prstGeom>
          <a:solidFill>
            <a:srgbClr val="FF0000">
              <a:alpha val="45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8" name="Picture 67" descr="A close up of a screen&#10;&#10;Description automatically generated">
            <a:extLst>
              <a:ext uri="{FF2B5EF4-FFF2-40B4-BE49-F238E27FC236}">
                <a16:creationId xmlns:a16="http://schemas.microsoft.com/office/drawing/2014/main" id="{3AE0DB40-2B8F-E742-9ED2-9CACFD1CE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19" y="3895819"/>
            <a:ext cx="248181" cy="284679"/>
          </a:xfrm>
          <a:prstGeom prst="rect">
            <a:avLst/>
          </a:prstGeom>
        </p:spPr>
      </p:pic>
      <p:pic>
        <p:nvPicPr>
          <p:cNvPr id="71" name="Picture 70" descr="A picture containing large, close, white, group&#10;&#10;Description automatically generated">
            <a:extLst>
              <a:ext uri="{FF2B5EF4-FFF2-40B4-BE49-F238E27FC236}">
                <a16:creationId xmlns:a16="http://schemas.microsoft.com/office/drawing/2014/main" id="{E756706E-7D01-1E4C-A5AE-95D6E155C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329" y="1734825"/>
            <a:ext cx="675243" cy="817961"/>
          </a:xfrm>
          <a:prstGeom prst="rect">
            <a:avLst/>
          </a:prstGeom>
        </p:spPr>
      </p:pic>
      <p:cxnSp>
        <p:nvCxnSpPr>
          <p:cNvPr id="73" name="Google Shape;553;p41">
            <a:extLst>
              <a:ext uri="{FF2B5EF4-FFF2-40B4-BE49-F238E27FC236}">
                <a16:creationId xmlns:a16="http://schemas.microsoft.com/office/drawing/2014/main" id="{C3148CF2-82A4-6948-B7B9-1512565C0079}"/>
              </a:ext>
            </a:extLst>
          </p:cNvPr>
          <p:cNvCxnSpPr>
            <a:cxnSpLocks/>
          </p:cNvCxnSpPr>
          <p:nvPr/>
        </p:nvCxnSpPr>
        <p:spPr>
          <a:xfrm flipV="1">
            <a:off x="5287409" y="3501843"/>
            <a:ext cx="738656" cy="882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557;p41">
            <a:extLst>
              <a:ext uri="{FF2B5EF4-FFF2-40B4-BE49-F238E27FC236}">
                <a16:creationId xmlns:a16="http://schemas.microsoft.com/office/drawing/2014/main" id="{05E851DF-F303-7240-AC03-78EB2F36A1BD}"/>
              </a:ext>
            </a:extLst>
          </p:cNvPr>
          <p:cNvSpPr txBox="1"/>
          <p:nvPr/>
        </p:nvSpPr>
        <p:spPr>
          <a:xfrm>
            <a:off x="5448957" y="1964133"/>
            <a:ext cx="1594400" cy="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 signal</a:t>
            </a:r>
            <a:endParaRPr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Google Shape;558;p41">
            <a:extLst>
              <a:ext uri="{FF2B5EF4-FFF2-40B4-BE49-F238E27FC236}">
                <a16:creationId xmlns:a16="http://schemas.microsoft.com/office/drawing/2014/main" id="{0DC7091D-7F11-E74F-9EF9-8109753B56BD}"/>
              </a:ext>
            </a:extLst>
          </p:cNvPr>
          <p:cNvCxnSpPr/>
          <p:nvPr/>
        </p:nvCxnSpPr>
        <p:spPr>
          <a:xfrm>
            <a:off x="6259526" y="2809272"/>
            <a:ext cx="0" cy="40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553;p41">
            <a:extLst>
              <a:ext uri="{FF2B5EF4-FFF2-40B4-BE49-F238E27FC236}">
                <a16:creationId xmlns:a16="http://schemas.microsoft.com/office/drawing/2014/main" id="{A6E2E776-34EB-F545-AB90-18E0A4065313}"/>
              </a:ext>
            </a:extLst>
          </p:cNvPr>
          <p:cNvCxnSpPr>
            <a:cxnSpLocks/>
          </p:cNvCxnSpPr>
          <p:nvPr/>
        </p:nvCxnSpPr>
        <p:spPr>
          <a:xfrm flipV="1">
            <a:off x="6529487" y="3510672"/>
            <a:ext cx="738656" cy="882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553;p41">
            <a:extLst>
              <a:ext uri="{FF2B5EF4-FFF2-40B4-BE49-F238E27FC236}">
                <a16:creationId xmlns:a16="http://schemas.microsoft.com/office/drawing/2014/main" id="{21C3969A-2520-ED44-ABB6-BDF24914FAAC}"/>
              </a:ext>
            </a:extLst>
          </p:cNvPr>
          <p:cNvCxnSpPr>
            <a:cxnSpLocks/>
          </p:cNvCxnSpPr>
          <p:nvPr/>
        </p:nvCxnSpPr>
        <p:spPr>
          <a:xfrm flipV="1">
            <a:off x="7778691" y="3501842"/>
            <a:ext cx="738656" cy="882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05E5F9-8FF4-9F45-90A1-6A2B2C32D0E0}"/>
              </a:ext>
            </a:extLst>
          </p:cNvPr>
          <p:cNvCxnSpPr>
            <a:cxnSpLocks/>
          </p:cNvCxnSpPr>
          <p:nvPr/>
        </p:nvCxnSpPr>
        <p:spPr>
          <a:xfrm>
            <a:off x="415600" y="2600187"/>
            <a:ext cx="0" cy="20545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3ADE905-B6D0-C046-9AC6-4463373F3B53}"/>
              </a:ext>
            </a:extLst>
          </p:cNvPr>
          <p:cNvCxnSpPr>
            <a:cxnSpLocks/>
          </p:cNvCxnSpPr>
          <p:nvPr/>
        </p:nvCxnSpPr>
        <p:spPr>
          <a:xfrm>
            <a:off x="410562" y="2518109"/>
            <a:ext cx="234511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D1597A-FA17-2240-8BBC-F814D2011FAE}"/>
              </a:ext>
            </a:extLst>
          </p:cNvPr>
          <p:cNvSpPr txBox="1"/>
          <p:nvPr/>
        </p:nvSpPr>
        <p:spPr>
          <a:xfrm rot="16200000">
            <a:off x="-581974" y="3372288"/>
            <a:ext cx="157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98A27E-AED7-0B49-B7E9-4F17E64BED65}"/>
              </a:ext>
            </a:extLst>
          </p:cNvPr>
          <p:cNvSpPr txBox="1"/>
          <p:nvPr/>
        </p:nvSpPr>
        <p:spPr>
          <a:xfrm>
            <a:off x="1212877" y="2113552"/>
            <a:ext cx="155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A584AD-48EC-0C40-B59F-B7EF11053218}"/>
              </a:ext>
            </a:extLst>
          </p:cNvPr>
          <p:cNvSpPr txBox="1"/>
          <p:nvPr/>
        </p:nvSpPr>
        <p:spPr>
          <a:xfrm>
            <a:off x="0" y="5705335"/>
            <a:ext cx="1219199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to Frequency Selective behavior</a:t>
            </a:r>
            <a:endParaRPr lang="en-US" sz="2400" i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Badge Cross">
            <a:extLst>
              <a:ext uri="{FF2B5EF4-FFF2-40B4-BE49-F238E27FC236}">
                <a16:creationId xmlns:a16="http://schemas.microsoft.com/office/drawing/2014/main" id="{ECD1DBA6-DA47-41B6-9E43-D4D12D246C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6088" y="3217271"/>
            <a:ext cx="553227" cy="553227"/>
          </a:xfrm>
          <a:prstGeom prst="rect">
            <a:avLst/>
          </a:prstGeom>
        </p:spPr>
      </p:pic>
      <p:pic>
        <p:nvPicPr>
          <p:cNvPr id="7" name="Graphic 6" descr="Badge Follow">
            <a:extLst>
              <a:ext uri="{FF2B5EF4-FFF2-40B4-BE49-F238E27FC236}">
                <a16:creationId xmlns:a16="http://schemas.microsoft.com/office/drawing/2014/main" id="{762E0F18-1D4D-4927-B623-85B9F74F83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14485" y="3215106"/>
            <a:ext cx="617864" cy="608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4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0226 -0.085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/>
      <p:bldP spid="544" grpId="0"/>
      <p:bldP spid="545" grpId="0"/>
      <p:bldP spid="546" grpId="0"/>
      <p:bldP spid="547" grpId="0"/>
      <p:bldP spid="554" grpId="0"/>
      <p:bldP spid="556" grpId="0" animBg="1"/>
      <p:bldP spid="557" grpId="0"/>
      <p:bldP spid="21" grpId="0" animBg="1"/>
      <p:bldP spid="22" grpId="0" animBg="1"/>
      <p:bldP spid="77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D6474D3-0D28-4474-9D81-9F4D48967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458673"/>
            <a:ext cx="2039815" cy="188594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083C81-5AB6-41D4-871E-E5238D552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3" y="458673"/>
            <a:ext cx="2297913" cy="1885942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661AB96-2BE4-49C9-B12B-A02D359C0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5" y="317809"/>
            <a:ext cx="1578949" cy="202680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B2C578-A8BE-4F9B-B496-CF14368EC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485479"/>
            <a:ext cx="2039815" cy="198392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20CAA3-E915-45F9-ABA5-FD770D0E5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2485479"/>
            <a:ext cx="1817077" cy="198392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BA92E8-9FA7-43AE-89AC-217B3907C6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6" y="2519980"/>
            <a:ext cx="2184862" cy="188142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821088-3283-4554-968B-D201061DE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5" y="4610268"/>
            <a:ext cx="2483008" cy="1885941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E77BCC-16AC-4DB2-9CB1-144E3E8F7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4571962"/>
            <a:ext cx="2433440" cy="1885943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B59CE5-5834-4B81-8724-0A128F6E40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62" y="4610268"/>
            <a:ext cx="1496712" cy="1881429"/>
          </a:xfrm>
          <a:prstGeom prst="rect">
            <a:avLst/>
          </a:prstGeom>
        </p:spPr>
      </p:pic>
      <p:pic>
        <p:nvPicPr>
          <p:cNvPr id="21" name="Picture 20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F70126B-BA85-4E70-A2AD-83528FBB07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34" y="317809"/>
            <a:ext cx="7605131" cy="6222382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DFF218-4260-49E1-B8E9-06F3BF4A12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40" y="2416019"/>
            <a:ext cx="5435210" cy="3578567"/>
          </a:xfrm>
          <a:prstGeom prst="rect">
            <a:avLst/>
          </a:prstGeom>
        </p:spPr>
      </p:pic>
      <p:pic>
        <p:nvPicPr>
          <p:cNvPr id="23" name="Picture 22" descr="A screenshot of a map&#10;&#10;Description automatically generated">
            <a:extLst>
              <a:ext uri="{FF2B5EF4-FFF2-40B4-BE49-F238E27FC236}">
                <a16:creationId xmlns:a16="http://schemas.microsoft.com/office/drawing/2014/main" id="{259F23F7-CA6C-45F3-B3C3-9B1235753D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2416018"/>
            <a:ext cx="5329275" cy="3578567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24DD14-6202-4BE7-8ADD-7BC7A5B396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63" y="2447343"/>
            <a:ext cx="5505058" cy="3532766"/>
          </a:xfrm>
          <a:prstGeom prst="rect">
            <a:avLst/>
          </a:prstGeom>
        </p:spPr>
      </p:pic>
      <p:sp>
        <p:nvSpPr>
          <p:cNvPr id="25" name="Arrow: Up 24">
            <a:extLst>
              <a:ext uri="{FF2B5EF4-FFF2-40B4-BE49-F238E27FC236}">
                <a16:creationId xmlns:a16="http://schemas.microsoft.com/office/drawing/2014/main" id="{F317DFD8-273E-44BD-99E9-18B7B4F292E1}"/>
              </a:ext>
            </a:extLst>
          </p:cNvPr>
          <p:cNvSpPr/>
          <p:nvPr/>
        </p:nvSpPr>
        <p:spPr>
          <a:xfrm>
            <a:off x="7798492" y="3076632"/>
            <a:ext cx="1136927" cy="199100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7FA4D8-1B3E-4A66-A461-E92A788244B9}"/>
              </a:ext>
            </a:extLst>
          </p:cNvPr>
          <p:cNvSpPr txBox="1"/>
          <p:nvPr/>
        </p:nvSpPr>
        <p:spPr>
          <a:xfrm>
            <a:off x="9004806" y="3571460"/>
            <a:ext cx="263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Increase by 50% every year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D39162-4A39-498E-97D9-1E007E591431}"/>
              </a:ext>
            </a:extLst>
          </p:cNvPr>
          <p:cNvSpPr txBox="1"/>
          <p:nvPr/>
        </p:nvSpPr>
        <p:spPr>
          <a:xfrm>
            <a:off x="7255130" y="5456889"/>
            <a:ext cx="344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Mobile network traffic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21915 -0.1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31927 -0.089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40312 -0.069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-34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2708 -0.387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193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3125 -0.387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93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10013 -0.388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94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41055 -0.68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341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30976 -0.67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339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081 -0.68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344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900000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3"/>
          <p:cNvSpPr txBox="1">
            <a:spLocks noGrp="1"/>
          </p:cNvSpPr>
          <p:nvPr>
            <p:ph type="title"/>
          </p:nvPr>
        </p:nvSpPr>
        <p:spPr>
          <a:xfrm>
            <a:off x="408152" y="332048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Digital Cancellation: Non-linear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581" name="Google Shape;581;p43"/>
          <p:cNvSpPr/>
          <p:nvPr/>
        </p:nvSpPr>
        <p:spPr>
          <a:xfrm>
            <a:off x="4557609" y="5641617"/>
            <a:ext cx="1146800" cy="14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A4159-AA6F-C54F-9540-CAB4C674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2" y="1361502"/>
            <a:ext cx="4930592" cy="4301156"/>
          </a:xfrm>
          <a:prstGeom prst="rect">
            <a:avLst/>
          </a:prstGeom>
        </p:spPr>
      </p:pic>
      <p:pic>
        <p:nvPicPr>
          <p:cNvPr id="36" name="Google Shape;541;p41">
            <a:extLst>
              <a:ext uri="{FF2B5EF4-FFF2-40B4-BE49-F238E27FC236}">
                <a16:creationId xmlns:a16="http://schemas.microsoft.com/office/drawing/2014/main" id="{2B21AB7D-BEE2-6942-9175-4F160B2268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237" y="1617156"/>
            <a:ext cx="3024384" cy="285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B518A48-79C6-D846-A844-8213BE2A97C6}"/>
              </a:ext>
            </a:extLst>
          </p:cNvPr>
          <p:cNvSpPr/>
          <p:nvPr/>
        </p:nvSpPr>
        <p:spPr>
          <a:xfrm>
            <a:off x="815149" y="5086596"/>
            <a:ext cx="3416596" cy="576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Google Shape;547;p41">
            <a:extLst>
              <a:ext uri="{FF2B5EF4-FFF2-40B4-BE49-F238E27FC236}">
                <a16:creationId xmlns:a16="http://schemas.microsoft.com/office/drawing/2014/main" id="{B0EB5893-F589-7B44-89F0-87A1C976F30F}"/>
              </a:ext>
            </a:extLst>
          </p:cNvPr>
          <p:cNvSpPr txBox="1"/>
          <p:nvPr/>
        </p:nvSpPr>
        <p:spPr>
          <a:xfrm>
            <a:off x="702682" y="5052385"/>
            <a:ext cx="4636062" cy="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00" dirty="0"/>
              <a:t>After removing linear components</a:t>
            </a:r>
            <a:endParaRPr sz="2200" dirty="0"/>
          </a:p>
        </p:txBody>
      </p:sp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B4862B-4C1B-674C-A5E9-4CAF2A556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393" y="1361502"/>
            <a:ext cx="4930592" cy="4301156"/>
          </a:xfrm>
          <a:prstGeom prst="rect">
            <a:avLst/>
          </a:prstGeom>
        </p:spPr>
      </p:pic>
      <p:pic>
        <p:nvPicPr>
          <p:cNvPr id="47" name="Picture 46" descr="A picture containing green, computer, large, table&#10;&#10;Description automatically generated">
            <a:extLst>
              <a:ext uri="{FF2B5EF4-FFF2-40B4-BE49-F238E27FC236}">
                <a16:creationId xmlns:a16="http://schemas.microsoft.com/office/drawing/2014/main" id="{36E9899C-6C15-324B-852E-440B6434D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658" y="1511559"/>
            <a:ext cx="3004457" cy="29626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684B03F-3C5C-C647-8858-F2407807156B}"/>
              </a:ext>
            </a:extLst>
          </p:cNvPr>
          <p:cNvSpPr/>
          <p:nvPr/>
        </p:nvSpPr>
        <p:spPr>
          <a:xfrm>
            <a:off x="7655442" y="5086596"/>
            <a:ext cx="3416596" cy="576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2" name="Google Shape;582;p43"/>
          <p:cNvSpPr txBox="1"/>
          <p:nvPr/>
        </p:nvSpPr>
        <p:spPr>
          <a:xfrm>
            <a:off x="6601621" y="5053272"/>
            <a:ext cx="542659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200" dirty="0"/>
              <a:t>After removing time invariant distortions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FBDDF6-B9ED-CB4E-BC4E-CA059AE0BCDA}"/>
              </a:ext>
            </a:extLst>
          </p:cNvPr>
          <p:cNvCxnSpPr>
            <a:cxnSpLocks/>
          </p:cNvCxnSpPr>
          <p:nvPr/>
        </p:nvCxnSpPr>
        <p:spPr>
          <a:xfrm>
            <a:off x="5559267" y="2992887"/>
            <a:ext cx="137856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F990BC-DD91-464F-84C9-6840B6A7D90A}"/>
              </a:ext>
            </a:extLst>
          </p:cNvPr>
          <p:cNvSpPr txBox="1"/>
          <p:nvPr/>
        </p:nvSpPr>
        <p:spPr>
          <a:xfrm>
            <a:off x="0" y="5695234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(Body)"/>
                <a:cs typeface="Calibri" panose="020F0502020204030204" pitchFamily="34" charset="0"/>
              </a:rPr>
              <a:t> 26 dB average Digital Cancellation </a:t>
            </a:r>
            <a:endParaRPr lang="en-US" sz="2400" i="1" baseline="-25000" dirty="0">
              <a:solidFill>
                <a:schemeClr val="bg1"/>
              </a:solidFill>
              <a:latin typeface="Calibri (Body)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5"/>
          <p:cNvSpPr txBox="1">
            <a:spLocks noGrp="1"/>
          </p:cNvSpPr>
          <p:nvPr>
            <p:ph type="title"/>
          </p:nvPr>
        </p:nvSpPr>
        <p:spPr>
          <a:xfrm>
            <a:off x="415600" y="230100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Aggregate Cancellation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EB3BC8-05B6-4B46-BF7E-0F486E9DABDD}"/>
              </a:ext>
            </a:extLst>
          </p:cNvPr>
          <p:cNvGraphicFramePr>
            <a:graphicFrameLocks noGrp="1"/>
          </p:cNvGraphicFramePr>
          <p:nvPr/>
        </p:nvGraphicFramePr>
        <p:xfrm>
          <a:off x="307575" y="1372153"/>
          <a:ext cx="5213792" cy="4043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6896">
                  <a:extLst>
                    <a:ext uri="{9D8B030D-6E8A-4147-A177-3AD203B41FA5}">
                      <a16:colId xmlns:a16="http://schemas.microsoft.com/office/drawing/2014/main" val="686258451"/>
                    </a:ext>
                  </a:extLst>
                </a:gridCol>
                <a:gridCol w="2606896">
                  <a:extLst>
                    <a:ext uri="{9D8B030D-6E8A-4147-A177-3AD203B41FA5}">
                      <a16:colId xmlns:a16="http://schemas.microsoft.com/office/drawing/2014/main" val="205053420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Component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Interference Cancellation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7690533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Antenna Isolation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dB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2954357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Self Reflector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dB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91532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Analog Cancellation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 dB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7304519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Digital Cancellation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 dB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2622416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Total Cancellation 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84 dB</a:t>
                      </a:r>
                    </a:p>
                  </a:txBody>
                  <a:tcPr marL="121920" marR="121920" marT="60960" marB="6096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515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139DA3-2E86-8242-9CD1-1A02E8B2973C}"/>
              </a:ext>
            </a:extLst>
          </p:cNvPr>
          <p:cNvSpPr txBox="1"/>
          <p:nvPr/>
        </p:nvSpPr>
        <p:spPr>
          <a:xfrm>
            <a:off x="0" y="5831593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(Body)"/>
                <a:cs typeface="Calibri" panose="020F0502020204030204" pitchFamily="34" charset="0"/>
              </a:rPr>
              <a:t> 84 dB average total Cancellation </a:t>
            </a:r>
            <a:endParaRPr lang="en-US" sz="2400" i="1" baseline="-25000" dirty="0">
              <a:solidFill>
                <a:schemeClr val="bg1"/>
              </a:solidFill>
              <a:latin typeface="Calibri (Body)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89E2421-379E-4D20-A8B4-06304B67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00" y="1379850"/>
            <a:ext cx="6190211" cy="40436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69913">
            <a:off x="4088385" y="3958612"/>
            <a:ext cx="1173456" cy="61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597;p44">
            <a:extLst>
              <a:ext uri="{FF2B5EF4-FFF2-40B4-BE49-F238E27FC236}">
                <a16:creationId xmlns:a16="http://schemas.microsoft.com/office/drawing/2014/main" id="{1D1216EC-D73B-634E-9B34-900DF4FA62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7265" y="3839911"/>
            <a:ext cx="2090067" cy="11403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1" name="Google Shape;60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69913">
            <a:off x="4088385" y="2521763"/>
            <a:ext cx="1173456" cy="61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598;p44">
            <a:extLst>
              <a:ext uri="{FF2B5EF4-FFF2-40B4-BE49-F238E27FC236}">
                <a16:creationId xmlns:a16="http://schemas.microsoft.com/office/drawing/2014/main" id="{E97A0765-CB3C-3844-B30A-64F00FA7CF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5438" y="2358338"/>
            <a:ext cx="1991575" cy="107233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95" name="Google Shape;595;p44"/>
          <p:cNvSpPr txBox="1">
            <a:spLocks noGrp="1"/>
          </p:cNvSpPr>
          <p:nvPr>
            <p:ph type="title"/>
          </p:nvPr>
        </p:nvSpPr>
        <p:spPr>
          <a:xfrm>
            <a:off x="415600" y="323152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 Experimental Setup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4"/>
          <p:cNvSpPr txBox="1">
            <a:spLocks noGrp="1"/>
          </p:cNvSpPr>
          <p:nvPr>
            <p:ph type="body" idx="1"/>
          </p:nvPr>
        </p:nvSpPr>
        <p:spPr>
          <a:xfrm>
            <a:off x="4535449" y="5834237"/>
            <a:ext cx="5903200" cy="5880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buNone/>
            </a:pPr>
            <a:r>
              <a:rPr lang="en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mmFD</a:t>
            </a: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Node Setup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pic>
        <p:nvPicPr>
          <p:cNvPr id="597" name="Google Shape;59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1249" y="3835038"/>
            <a:ext cx="2090067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6505" y="2347204"/>
            <a:ext cx="1991575" cy="107233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satMod val="175000"/>
              </a:schemeClr>
            </a:glow>
          </a:effectLst>
        </p:spPr>
      </p:pic>
      <p:pic>
        <p:nvPicPr>
          <p:cNvPr id="599" name="Google Shape;59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139200" y="2968621"/>
            <a:ext cx="1913600" cy="1134700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</a:schemeClr>
            </a:glow>
          </a:effectLst>
        </p:spPr>
      </p:pic>
      <p:pic>
        <p:nvPicPr>
          <p:cNvPr id="600" name="Google Shape;600;p44"/>
          <p:cNvPicPr preferRelativeResize="0"/>
          <p:nvPr/>
        </p:nvPicPr>
        <p:blipFill rotWithShape="1">
          <a:blip r:embed="rId7">
            <a:alphaModFix/>
          </a:blip>
          <a:srcRect l="8818" t="18225" r="8221" b="20698"/>
          <a:stretch/>
        </p:blipFill>
        <p:spPr>
          <a:xfrm>
            <a:off x="7053383" y="4390221"/>
            <a:ext cx="1665733" cy="73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73934">
            <a:off x="7247488" y="2611721"/>
            <a:ext cx="900789" cy="6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/>
          <p:nvPr/>
        </p:nvSpPr>
        <p:spPr>
          <a:xfrm>
            <a:off x="4922183" y="2380371"/>
            <a:ext cx="239600" cy="4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44"/>
          <p:cNvSpPr/>
          <p:nvPr/>
        </p:nvSpPr>
        <p:spPr>
          <a:xfrm>
            <a:off x="4988149" y="3743937"/>
            <a:ext cx="239600" cy="4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06" name="Google Shape;606;p44"/>
          <p:cNvCxnSpPr/>
          <p:nvPr/>
        </p:nvCxnSpPr>
        <p:spPr>
          <a:xfrm>
            <a:off x="3117049" y="3208737"/>
            <a:ext cx="141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07" name="Google Shape;607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06183" y="1684677"/>
            <a:ext cx="691199" cy="894492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</a:schemeClr>
            </a:glow>
          </a:effectLst>
        </p:spPr>
      </p:pic>
      <p:cxnSp>
        <p:nvCxnSpPr>
          <p:cNvPr id="609" name="Google Shape;609;p44"/>
          <p:cNvCxnSpPr/>
          <p:nvPr/>
        </p:nvCxnSpPr>
        <p:spPr>
          <a:xfrm flipH="1">
            <a:off x="3202716" y="4639504"/>
            <a:ext cx="1394000" cy="7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44"/>
          <p:cNvSpPr txBox="1"/>
          <p:nvPr/>
        </p:nvSpPr>
        <p:spPr>
          <a:xfrm>
            <a:off x="2344700" y="1976504"/>
            <a:ext cx="1230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USRP X310 TX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44"/>
          <p:cNvSpPr txBox="1"/>
          <p:nvPr/>
        </p:nvSpPr>
        <p:spPr>
          <a:xfrm>
            <a:off x="2281516" y="4795904"/>
            <a:ext cx="13568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USRP X310 RX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4"/>
          <p:cNvSpPr txBox="1"/>
          <p:nvPr/>
        </p:nvSpPr>
        <p:spPr>
          <a:xfrm>
            <a:off x="4062649" y="1728971"/>
            <a:ext cx="14184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90° phase Hybrid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4"/>
          <p:cNvSpPr txBox="1"/>
          <p:nvPr/>
        </p:nvSpPr>
        <p:spPr>
          <a:xfrm>
            <a:off x="5349916" y="1356804"/>
            <a:ext cx="18760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TRX board (</a:t>
            </a:r>
            <a:r>
              <a:rPr lang="en" sz="1600" b="1" dirty="0" err="1">
                <a:latin typeface="Calibri"/>
                <a:ea typeface="Calibri"/>
                <a:cs typeface="Calibri"/>
                <a:sym typeface="Calibri"/>
              </a:rPr>
              <a:t>upconversion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/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600" b="1" dirty="0" err="1">
                <a:latin typeface="Calibri"/>
                <a:ea typeface="Calibri"/>
                <a:cs typeface="Calibri"/>
                <a:sym typeface="Calibri"/>
              </a:rPr>
              <a:t>downconversion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 to 28 GHz)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4"/>
          <p:cNvSpPr txBox="1"/>
          <p:nvPr/>
        </p:nvSpPr>
        <p:spPr>
          <a:xfrm>
            <a:off x="6541716" y="5124371"/>
            <a:ext cx="24816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GHz LO from </a:t>
            </a:r>
            <a:endParaRPr sz="16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Agilent 8251 20-GHz PSG</a:t>
            </a:r>
            <a:endParaRPr sz="1600" dirty="0"/>
          </a:p>
        </p:txBody>
      </p:sp>
      <p:sp>
        <p:nvSpPr>
          <p:cNvPr id="615" name="Google Shape;615;p44"/>
          <p:cNvSpPr txBox="1"/>
          <p:nvPr/>
        </p:nvSpPr>
        <p:spPr>
          <a:xfrm>
            <a:off x="7234483" y="2126204"/>
            <a:ext cx="926800" cy="7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Power splitter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4"/>
          <p:cNvSpPr txBox="1"/>
          <p:nvPr/>
        </p:nvSpPr>
        <p:spPr>
          <a:xfrm>
            <a:off x="8904717" y="4151304"/>
            <a:ext cx="926800" cy="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FD chip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4"/>
          <p:cNvCxnSpPr/>
          <p:nvPr/>
        </p:nvCxnSpPr>
        <p:spPr>
          <a:xfrm>
            <a:off x="4747916" y="2364971"/>
            <a:ext cx="729200" cy="464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44"/>
          <p:cNvCxnSpPr/>
          <p:nvPr/>
        </p:nvCxnSpPr>
        <p:spPr>
          <a:xfrm rot="10800000" flipH="1">
            <a:off x="4804616" y="2976571"/>
            <a:ext cx="684800" cy="244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44"/>
          <p:cNvCxnSpPr/>
          <p:nvPr/>
        </p:nvCxnSpPr>
        <p:spPr>
          <a:xfrm rot="10800000" flipH="1">
            <a:off x="4747916" y="3627037"/>
            <a:ext cx="978400" cy="208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21" name="Google Shape;621;p44"/>
          <p:cNvCxnSpPr/>
          <p:nvPr/>
        </p:nvCxnSpPr>
        <p:spPr>
          <a:xfrm rot="-5400000">
            <a:off x="4816849" y="3991571"/>
            <a:ext cx="868000" cy="50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44"/>
          <p:cNvCxnSpPr/>
          <p:nvPr/>
        </p:nvCxnSpPr>
        <p:spPr>
          <a:xfrm>
            <a:off x="8509949" y="4873203"/>
            <a:ext cx="12000" cy="36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44"/>
          <p:cNvCxnSpPr/>
          <p:nvPr/>
        </p:nvCxnSpPr>
        <p:spPr>
          <a:xfrm rot="10800000">
            <a:off x="6969149" y="4262104"/>
            <a:ext cx="0" cy="9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44"/>
          <p:cNvCxnSpPr/>
          <p:nvPr/>
        </p:nvCxnSpPr>
        <p:spPr>
          <a:xfrm flipH="1">
            <a:off x="6687949" y="4272637"/>
            <a:ext cx="305600" cy="1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5" name="Google Shape;625;p44"/>
          <p:cNvCxnSpPr>
            <a:stCxn id="599" idx="2"/>
          </p:cNvCxnSpPr>
          <p:nvPr/>
        </p:nvCxnSpPr>
        <p:spPr>
          <a:xfrm rot="10800000" flipH="1">
            <a:off x="6663349" y="2927571"/>
            <a:ext cx="611600" cy="60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6" name="Google Shape;626;p44"/>
          <p:cNvCxnSpPr/>
          <p:nvPr/>
        </p:nvCxnSpPr>
        <p:spPr>
          <a:xfrm rot="-5400000" flipH="1">
            <a:off x="7960849" y="3097404"/>
            <a:ext cx="674400" cy="456800"/>
          </a:xfrm>
          <a:prstGeom prst="bentConnector3">
            <a:avLst>
              <a:gd name="adj1" fmla="val 10517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44"/>
          <p:cNvCxnSpPr>
            <a:cxnSpLocks/>
          </p:cNvCxnSpPr>
          <p:nvPr/>
        </p:nvCxnSpPr>
        <p:spPr>
          <a:xfrm>
            <a:off x="7874017" y="2817405"/>
            <a:ext cx="1993100" cy="1236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44"/>
          <p:cNvCxnSpPr>
            <a:cxnSpLocks/>
          </p:cNvCxnSpPr>
          <p:nvPr/>
        </p:nvCxnSpPr>
        <p:spPr>
          <a:xfrm flipV="1">
            <a:off x="9867116" y="2621638"/>
            <a:ext cx="0" cy="20813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9" name="Google Shape;629;p44"/>
          <p:cNvCxnSpPr>
            <a:cxnSpLocks/>
          </p:cNvCxnSpPr>
          <p:nvPr/>
        </p:nvCxnSpPr>
        <p:spPr>
          <a:xfrm>
            <a:off x="10038549" y="2441171"/>
            <a:ext cx="24400" cy="136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44"/>
          <p:cNvCxnSpPr/>
          <p:nvPr/>
        </p:nvCxnSpPr>
        <p:spPr>
          <a:xfrm>
            <a:off x="8363049" y="3694171"/>
            <a:ext cx="171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2" name="Google Shape;632;p44"/>
          <p:cNvSpPr txBox="1"/>
          <p:nvPr/>
        </p:nvSpPr>
        <p:spPr>
          <a:xfrm>
            <a:off x="4890216" y="2548371"/>
            <a:ext cx="171200" cy="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I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44"/>
          <p:cNvSpPr txBox="1"/>
          <p:nvPr/>
        </p:nvSpPr>
        <p:spPr>
          <a:xfrm>
            <a:off x="4881516" y="3086437"/>
            <a:ext cx="297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Q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" name="Google Shape;634;p44"/>
          <p:cNvCxnSpPr/>
          <p:nvPr/>
        </p:nvCxnSpPr>
        <p:spPr>
          <a:xfrm>
            <a:off x="5345049" y="2829771"/>
            <a:ext cx="18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5" name="Google Shape;635;p44"/>
          <p:cNvCxnSpPr/>
          <p:nvPr/>
        </p:nvCxnSpPr>
        <p:spPr>
          <a:xfrm>
            <a:off x="5345049" y="2976571"/>
            <a:ext cx="18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44"/>
          <p:cNvCxnSpPr>
            <a:cxnSpLocks/>
          </p:cNvCxnSpPr>
          <p:nvPr/>
        </p:nvCxnSpPr>
        <p:spPr>
          <a:xfrm flipH="1">
            <a:off x="4804616" y="4676304"/>
            <a:ext cx="195632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7" name="Google Shape;637;p44"/>
          <p:cNvSpPr txBox="1"/>
          <p:nvPr/>
        </p:nvSpPr>
        <p:spPr>
          <a:xfrm>
            <a:off x="7995949" y="2951220"/>
            <a:ext cx="9784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TX copy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44"/>
          <p:cNvSpPr txBox="1"/>
          <p:nvPr/>
        </p:nvSpPr>
        <p:spPr>
          <a:xfrm>
            <a:off x="9695349" y="3135371"/>
            <a:ext cx="5012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RX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44"/>
          <p:cNvSpPr txBox="1"/>
          <p:nvPr/>
        </p:nvSpPr>
        <p:spPr>
          <a:xfrm>
            <a:off x="8522116" y="2445304"/>
            <a:ext cx="501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TX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44"/>
          <p:cNvSpPr txBox="1"/>
          <p:nvPr/>
        </p:nvSpPr>
        <p:spPr>
          <a:xfrm>
            <a:off x="5012483" y="3682737"/>
            <a:ext cx="2396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I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4"/>
          <p:cNvSpPr txBox="1"/>
          <p:nvPr/>
        </p:nvSpPr>
        <p:spPr>
          <a:xfrm>
            <a:off x="4988716" y="4131937"/>
            <a:ext cx="361200" cy="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Q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44"/>
          <p:cNvSpPr txBox="1"/>
          <p:nvPr/>
        </p:nvSpPr>
        <p:spPr>
          <a:xfrm>
            <a:off x="2322183" y="3392171"/>
            <a:ext cx="16656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Intermediate RF signal at 1 GHZ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4" name="Google Shape;644;p44"/>
          <p:cNvCxnSpPr/>
          <p:nvPr/>
        </p:nvCxnSpPr>
        <p:spPr>
          <a:xfrm>
            <a:off x="6981316" y="5226471"/>
            <a:ext cx="1528400" cy="1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44"/>
          <p:cNvSpPr txBox="1"/>
          <p:nvPr/>
        </p:nvSpPr>
        <p:spPr>
          <a:xfrm>
            <a:off x="6971449" y="3783037"/>
            <a:ext cx="12304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RX post SIC</a:t>
            </a:r>
            <a:endParaRPr sz="2400"/>
          </a:p>
        </p:txBody>
      </p:sp>
      <p:pic>
        <p:nvPicPr>
          <p:cNvPr id="646" name="Google Shape;646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8509948" y="3382006"/>
            <a:ext cx="1315369" cy="9509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satMod val="175000"/>
              </a:schemeClr>
            </a:glow>
          </a:effectLst>
        </p:spPr>
      </p:pic>
      <p:cxnSp>
        <p:nvCxnSpPr>
          <p:cNvPr id="647" name="Google Shape;647;p44"/>
          <p:cNvCxnSpPr/>
          <p:nvPr/>
        </p:nvCxnSpPr>
        <p:spPr>
          <a:xfrm rot="10800000">
            <a:off x="6675383" y="3881537"/>
            <a:ext cx="2128000" cy="1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8" name="Google Shape;648;p44"/>
          <p:cNvCxnSpPr>
            <a:cxnSpLocks/>
          </p:cNvCxnSpPr>
          <p:nvPr/>
        </p:nvCxnSpPr>
        <p:spPr>
          <a:xfrm flipH="1" flipV="1">
            <a:off x="9774416" y="3777437"/>
            <a:ext cx="288533" cy="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5" name="Google Shape;599;p44">
            <a:extLst>
              <a:ext uri="{FF2B5EF4-FFF2-40B4-BE49-F238E27FC236}">
                <a16:creationId xmlns:a16="http://schemas.microsoft.com/office/drawing/2014/main" id="{5C177489-F33F-AE4C-B559-0EF11FE35B4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151632" y="2967029"/>
            <a:ext cx="1913600" cy="11347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6" name="Google Shape;607;p44">
            <a:extLst>
              <a:ext uri="{FF2B5EF4-FFF2-40B4-BE49-F238E27FC236}">
                <a16:creationId xmlns:a16="http://schemas.microsoft.com/office/drawing/2014/main" id="{8EBFFD88-7D37-A240-84C1-08F1215F03C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06183" y="1676302"/>
            <a:ext cx="691199" cy="8944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17" name="Google Shape;617;p44"/>
          <p:cNvSpPr txBox="1"/>
          <p:nvPr/>
        </p:nvSpPr>
        <p:spPr>
          <a:xfrm>
            <a:off x="8856716" y="1891037"/>
            <a:ext cx="10228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Patch Antenna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46;p44">
            <a:extLst>
              <a:ext uri="{FF2B5EF4-FFF2-40B4-BE49-F238E27FC236}">
                <a16:creationId xmlns:a16="http://schemas.microsoft.com/office/drawing/2014/main" id="{DE455B8B-0771-8E44-BAC0-C5A3E56BD05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8503248" y="3367747"/>
            <a:ext cx="1315369" cy="9509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F21A8-0121-4047-831E-0E74CBBB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64" y="916633"/>
            <a:ext cx="6246950" cy="4736796"/>
          </a:xfrm>
          <a:prstGeom prst="rect">
            <a:avLst/>
          </a:prstGeom>
        </p:spPr>
      </p:pic>
      <p:sp>
        <p:nvSpPr>
          <p:cNvPr id="675" name="Google Shape;675;p47"/>
          <p:cNvSpPr txBox="1">
            <a:spLocks noGrp="1"/>
          </p:cNvSpPr>
          <p:nvPr>
            <p:ph type="title"/>
          </p:nvPr>
        </p:nvSpPr>
        <p:spPr>
          <a:xfrm>
            <a:off x="415600" y="15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Result 1: Bidirectional Throughput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9CF1-FA9B-924A-937E-72E3CB07FA46}"/>
              </a:ext>
            </a:extLst>
          </p:cNvPr>
          <p:cNvSpPr txBox="1"/>
          <p:nvPr/>
        </p:nvSpPr>
        <p:spPr>
          <a:xfrm>
            <a:off x="0" y="5684143"/>
            <a:ext cx="12192000" cy="5027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1.7X average increase in throughput</a:t>
            </a:r>
            <a:endParaRPr lang="en-US" sz="2667" i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8"/>
          <p:cNvSpPr txBox="1">
            <a:spLocks noGrp="1"/>
          </p:cNvSpPr>
          <p:nvPr>
            <p:ph type="title"/>
          </p:nvPr>
        </p:nvSpPr>
        <p:spPr>
          <a:xfrm>
            <a:off x="415600" y="185257"/>
            <a:ext cx="113608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Result 2 : Bidirectional Residual Interference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3B39E-F456-EB4D-B1ED-FACBD49FD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pic>
        <p:nvPicPr>
          <p:cNvPr id="684" name="Google Shape;6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32" y="1074057"/>
            <a:ext cx="5752682" cy="46187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305FA-9C51-F940-BF9F-B4763624FBD3}"/>
              </a:ext>
            </a:extLst>
          </p:cNvPr>
          <p:cNvSpPr txBox="1"/>
          <p:nvPr/>
        </p:nvSpPr>
        <p:spPr>
          <a:xfrm>
            <a:off x="0" y="5686941"/>
            <a:ext cx="12192000" cy="5027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Residual Self interference &lt; 1 dB</a:t>
            </a:r>
            <a:endParaRPr lang="en-US" sz="2667" i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38390-34DB-5E4C-9943-E7923C212C94}"/>
              </a:ext>
            </a:extLst>
          </p:cNvPr>
          <p:cNvSpPr/>
          <p:nvPr/>
        </p:nvSpPr>
        <p:spPr>
          <a:xfrm>
            <a:off x="4967384" y="5009499"/>
            <a:ext cx="3222172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0D823-0E2F-5348-A826-8CA46955D2A1}"/>
              </a:ext>
            </a:extLst>
          </p:cNvPr>
          <p:cNvSpPr txBox="1"/>
          <p:nvPr/>
        </p:nvSpPr>
        <p:spPr>
          <a:xfrm>
            <a:off x="4955604" y="4940073"/>
            <a:ext cx="63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CE508-934C-4781-A116-967357F88381}"/>
              </a:ext>
            </a:extLst>
          </p:cNvPr>
          <p:cNvSpPr txBox="1"/>
          <p:nvPr/>
        </p:nvSpPr>
        <p:spPr>
          <a:xfrm>
            <a:off x="6259155" y="4940073"/>
            <a:ext cx="63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6B588-5DFC-4485-9DCD-87A73A1DE603}"/>
              </a:ext>
            </a:extLst>
          </p:cNvPr>
          <p:cNvSpPr txBox="1"/>
          <p:nvPr/>
        </p:nvSpPr>
        <p:spPr>
          <a:xfrm>
            <a:off x="7720497" y="4940072"/>
            <a:ext cx="63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9"/>
          <p:cNvSpPr txBox="1">
            <a:spLocks noGrp="1"/>
          </p:cNvSpPr>
          <p:nvPr>
            <p:ph type="body" idx="1"/>
          </p:nvPr>
        </p:nvSpPr>
        <p:spPr>
          <a:xfrm>
            <a:off x="119811" y="1371600"/>
            <a:ext cx="11908400" cy="257175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buSzPts val="1800"/>
              <a:buFont typeface="Calibri"/>
              <a:buChar char="•"/>
            </a:pPr>
            <a:r>
              <a:rPr lang="en" sz="2400" dirty="0">
                <a:latin typeface="Calibri (Body)"/>
                <a:ea typeface="Calibri"/>
                <a:cs typeface="Calibri"/>
                <a:sym typeface="Calibri"/>
              </a:rPr>
              <a:t>First Bi-directional </a:t>
            </a:r>
            <a:r>
              <a:rPr lang="en" sz="2400" dirty="0" err="1">
                <a:latin typeface="Calibri (Body)"/>
                <a:ea typeface="Calibri"/>
                <a:cs typeface="Calibri"/>
                <a:sym typeface="Calibri"/>
              </a:rPr>
              <a:t>mmWave</a:t>
            </a:r>
            <a:r>
              <a:rPr lang="en" sz="2400" dirty="0">
                <a:latin typeface="Calibri (Body)"/>
                <a:ea typeface="Calibri"/>
                <a:cs typeface="Calibri"/>
                <a:sym typeface="Calibri"/>
              </a:rPr>
              <a:t> Full Duplex Link at 28 GHz</a:t>
            </a:r>
            <a:endParaRPr sz="2400" dirty="0">
              <a:latin typeface="Calibri (Body)"/>
              <a:ea typeface="Calibri"/>
              <a:cs typeface="Calibri"/>
              <a:sym typeface="Calibri"/>
            </a:endParaRPr>
          </a:p>
          <a:p>
            <a:pPr indent="0">
              <a:buNone/>
            </a:pPr>
            <a:endParaRPr sz="2400" dirty="0">
              <a:latin typeface="Calibri (Body)"/>
              <a:ea typeface="Calibri"/>
              <a:cs typeface="Calibri"/>
              <a:sym typeface="Calibri"/>
            </a:endParaRPr>
          </a:p>
          <a:p>
            <a:pPr indent="-457189">
              <a:buSzPts val="1800"/>
              <a:buFont typeface="Calibri"/>
              <a:buChar char="•"/>
            </a:pPr>
            <a:r>
              <a:rPr lang="en" sz="2400" dirty="0">
                <a:latin typeface="Calibri (Body)"/>
                <a:ea typeface="Calibri"/>
                <a:cs typeface="Calibri"/>
                <a:sym typeface="Calibri"/>
              </a:rPr>
              <a:t>Achieves ~84 dB self average self interference cancellation</a:t>
            </a:r>
            <a:endParaRPr sz="2400" dirty="0">
              <a:latin typeface="Calibri (Body)"/>
              <a:ea typeface="Calibri"/>
              <a:cs typeface="Calibri"/>
              <a:sym typeface="Calibri"/>
            </a:endParaRPr>
          </a:p>
          <a:p>
            <a:pPr indent="0">
              <a:buNone/>
            </a:pPr>
            <a:endParaRPr sz="2400" dirty="0">
              <a:latin typeface="Calibri (Body)"/>
              <a:ea typeface="Calibri"/>
              <a:cs typeface="Calibri"/>
              <a:sym typeface="Calibri"/>
            </a:endParaRPr>
          </a:p>
          <a:p>
            <a:pPr indent="-457189">
              <a:buSzPts val="1800"/>
              <a:buFont typeface="Calibri"/>
              <a:buChar char="•"/>
            </a:pPr>
            <a:r>
              <a:rPr lang="en" sz="2400" dirty="0">
                <a:latin typeface="Calibri (Body)"/>
                <a:ea typeface="Calibri"/>
                <a:cs typeface="Calibri"/>
                <a:sym typeface="Calibri"/>
              </a:rPr>
              <a:t>1.7X increase in throughput compared to HD systems</a:t>
            </a:r>
            <a:endParaRPr sz="2400" dirty="0">
              <a:latin typeface="Calibri (Body)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692" name="Google Shape;692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A40CC-4AF9-104E-889B-9405BA9B934F}"/>
              </a:ext>
            </a:extLst>
          </p:cNvPr>
          <p:cNvSpPr txBox="1"/>
          <p:nvPr/>
        </p:nvSpPr>
        <p:spPr>
          <a:xfrm>
            <a:off x="3707857" y="4057650"/>
            <a:ext cx="655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https://www.witechlab.com/mmfd.html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7B7D96-7156-3940-B7C0-DC7EAFCBE5A3}"/>
              </a:ext>
            </a:extLst>
          </p:cNvPr>
          <p:cNvSpPr txBox="1">
            <a:spLocks/>
          </p:cNvSpPr>
          <p:nvPr/>
        </p:nvSpPr>
        <p:spPr>
          <a:xfrm>
            <a:off x="1787236" y="365289"/>
            <a:ext cx="9144000" cy="100631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dirty="0">
                <a:latin typeface="+mn-lt"/>
              </a:rPr>
              <a:t>Millimeter-Wave Full Duplex Radios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C3B003-E451-7744-9F39-E5816A1E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06" y="4840195"/>
            <a:ext cx="2289120" cy="179094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2FF0F1-F8DB-5142-8D2D-B7F474773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76" y="4840195"/>
            <a:ext cx="2289120" cy="1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25B6E74-A523-4B24-95FB-FF4AB7C022FE}"/>
              </a:ext>
            </a:extLst>
          </p:cNvPr>
          <p:cNvSpPr/>
          <p:nvPr/>
        </p:nvSpPr>
        <p:spPr>
          <a:xfrm>
            <a:off x="-17614" y="3276777"/>
            <a:ext cx="3668455" cy="251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00DB0B-9E30-4441-BF76-E66180E30870}"/>
              </a:ext>
            </a:extLst>
          </p:cNvPr>
          <p:cNvGrpSpPr/>
          <p:nvPr/>
        </p:nvGrpSpPr>
        <p:grpSpPr>
          <a:xfrm>
            <a:off x="3616890" y="866931"/>
            <a:ext cx="12478053" cy="1828838"/>
            <a:chOff x="3616890" y="866931"/>
            <a:chExt cx="12478053" cy="182883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FAD3DF-82D5-4827-8A0A-F5081719C17C}"/>
                </a:ext>
              </a:extLst>
            </p:cNvPr>
            <p:cNvCxnSpPr>
              <a:cxnSpLocks/>
            </p:cNvCxnSpPr>
            <p:nvPr/>
          </p:nvCxnSpPr>
          <p:spPr>
            <a:xfrm>
              <a:off x="3844887" y="2090255"/>
              <a:ext cx="122500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212D5F-6D2F-4692-BA3D-29D1631985B7}"/>
                </a:ext>
              </a:extLst>
            </p:cNvPr>
            <p:cNvSpPr/>
            <p:nvPr/>
          </p:nvSpPr>
          <p:spPr>
            <a:xfrm flipV="1">
              <a:off x="6504253" y="873681"/>
              <a:ext cx="572813" cy="12165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48FCE2-9598-4C95-B786-4D7AF0B9970E}"/>
                </a:ext>
              </a:extLst>
            </p:cNvPr>
            <p:cNvSpPr/>
            <p:nvPr/>
          </p:nvSpPr>
          <p:spPr>
            <a:xfrm flipV="1">
              <a:off x="7260998" y="873681"/>
              <a:ext cx="314674" cy="12165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81204E-5962-4D10-8A1E-A35066B3ED23}"/>
                </a:ext>
              </a:extLst>
            </p:cNvPr>
            <p:cNvSpPr/>
            <p:nvPr/>
          </p:nvSpPr>
          <p:spPr>
            <a:xfrm flipV="1">
              <a:off x="7957510" y="873671"/>
              <a:ext cx="382634" cy="12165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F66F2-098C-441C-AA68-01A3AF690C69}"/>
                </a:ext>
              </a:extLst>
            </p:cNvPr>
            <p:cNvSpPr/>
            <p:nvPr/>
          </p:nvSpPr>
          <p:spPr>
            <a:xfrm flipV="1">
              <a:off x="9178796" y="873672"/>
              <a:ext cx="498605" cy="12165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933562-3023-499A-A66E-16699CD75A2D}"/>
                </a:ext>
              </a:extLst>
            </p:cNvPr>
            <p:cNvSpPr/>
            <p:nvPr/>
          </p:nvSpPr>
          <p:spPr>
            <a:xfrm flipV="1">
              <a:off x="9883329" y="873677"/>
              <a:ext cx="498605" cy="12165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C512C2-6F81-4D49-841C-D6BD3C4DAB18}"/>
                </a:ext>
              </a:extLst>
            </p:cNvPr>
            <p:cNvSpPr/>
            <p:nvPr/>
          </p:nvSpPr>
          <p:spPr>
            <a:xfrm flipV="1">
              <a:off x="10590066" y="873674"/>
              <a:ext cx="548612" cy="12165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F8DFDA-D674-4A46-8BCE-6111B448475D}"/>
                </a:ext>
              </a:extLst>
            </p:cNvPr>
            <p:cNvSpPr/>
            <p:nvPr/>
          </p:nvSpPr>
          <p:spPr>
            <a:xfrm flipV="1">
              <a:off x="12930375" y="873672"/>
              <a:ext cx="686435" cy="121657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A12DD9-AFDC-4030-9D5B-35788A914520}"/>
                </a:ext>
              </a:extLst>
            </p:cNvPr>
            <p:cNvSpPr/>
            <p:nvPr/>
          </p:nvSpPr>
          <p:spPr>
            <a:xfrm flipV="1">
              <a:off x="8407663" y="873673"/>
              <a:ext cx="245872" cy="12165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7227FD-BE64-46AB-8580-C929E56B9E59}"/>
                </a:ext>
              </a:extLst>
            </p:cNvPr>
            <p:cNvSpPr/>
            <p:nvPr/>
          </p:nvSpPr>
          <p:spPr>
            <a:xfrm flipV="1">
              <a:off x="8725198" y="873672"/>
              <a:ext cx="401387" cy="1216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FC952D-8FAD-4DBB-90E9-C90C6BD19743}"/>
                </a:ext>
              </a:extLst>
            </p:cNvPr>
            <p:cNvSpPr/>
            <p:nvPr/>
          </p:nvSpPr>
          <p:spPr>
            <a:xfrm flipV="1">
              <a:off x="5844480" y="873671"/>
              <a:ext cx="534539" cy="12165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633073-BEE4-4627-99E3-4FCD2E0656EE}"/>
                </a:ext>
              </a:extLst>
            </p:cNvPr>
            <p:cNvCxnSpPr/>
            <p:nvPr/>
          </p:nvCxnSpPr>
          <p:spPr>
            <a:xfrm>
              <a:off x="5742254" y="2090245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630DF7-272C-4275-B205-C7188A190D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3021" y="2090245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0117E56-4E02-4DA6-BF73-10C76C967C93}"/>
                </a:ext>
              </a:extLst>
            </p:cNvPr>
            <p:cNvCxnSpPr>
              <a:cxnSpLocks/>
            </p:cNvCxnSpPr>
            <p:nvPr/>
          </p:nvCxnSpPr>
          <p:spPr>
            <a:xfrm>
              <a:off x="8951550" y="2088138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A50D2A-2C81-4E7D-BD04-6F07F97610D8}"/>
                </a:ext>
              </a:extLst>
            </p:cNvPr>
            <p:cNvCxnSpPr>
              <a:cxnSpLocks/>
            </p:cNvCxnSpPr>
            <p:nvPr/>
          </p:nvCxnSpPr>
          <p:spPr>
            <a:xfrm>
              <a:off x="10494564" y="2088138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250BC6-3549-446A-949E-D025B28FCB9A}"/>
                </a:ext>
              </a:extLst>
            </p:cNvPr>
            <p:cNvCxnSpPr>
              <a:cxnSpLocks/>
            </p:cNvCxnSpPr>
            <p:nvPr/>
          </p:nvCxnSpPr>
          <p:spPr>
            <a:xfrm>
              <a:off x="13273592" y="2088138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A716C8-5AEE-4CA6-BB1F-2828825F8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844495" y="2086031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F1239F-A7A8-4235-8507-DF2B4AB3F65B}"/>
                </a:ext>
              </a:extLst>
            </p:cNvPr>
            <p:cNvSpPr/>
            <p:nvPr/>
          </p:nvSpPr>
          <p:spPr>
            <a:xfrm>
              <a:off x="11487808" y="1438615"/>
              <a:ext cx="93345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11699E-7341-4B5B-89EC-BDBE6A59EC05}"/>
                </a:ext>
              </a:extLst>
            </p:cNvPr>
            <p:cNvSpPr/>
            <p:nvPr/>
          </p:nvSpPr>
          <p:spPr>
            <a:xfrm>
              <a:off x="11752070" y="1435563"/>
              <a:ext cx="93345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EBB7B6-204F-4160-A136-5DCF14E10331}"/>
                </a:ext>
              </a:extLst>
            </p:cNvPr>
            <p:cNvSpPr/>
            <p:nvPr/>
          </p:nvSpPr>
          <p:spPr>
            <a:xfrm>
              <a:off x="11987854" y="1438615"/>
              <a:ext cx="93345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FAAEEE2-1D37-487C-9603-46828C33FEFD}"/>
                </a:ext>
              </a:extLst>
            </p:cNvPr>
            <p:cNvSpPr/>
            <p:nvPr/>
          </p:nvSpPr>
          <p:spPr>
            <a:xfrm>
              <a:off x="12252116" y="1435563"/>
              <a:ext cx="93345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B63D28-C5ED-4136-AE07-92CE1F8AC721}"/>
                </a:ext>
              </a:extLst>
            </p:cNvPr>
            <p:cNvSpPr txBox="1"/>
            <p:nvPr/>
          </p:nvSpPr>
          <p:spPr>
            <a:xfrm>
              <a:off x="5230089" y="2282426"/>
              <a:ext cx="955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 MHz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FEC525-DB92-46B4-98BC-C570DF815EBD}"/>
                </a:ext>
              </a:extLst>
            </p:cNvPr>
            <p:cNvSpPr txBox="1"/>
            <p:nvPr/>
          </p:nvSpPr>
          <p:spPr>
            <a:xfrm>
              <a:off x="6940726" y="2277950"/>
              <a:ext cx="980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30 MHz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A1191A-E2BA-4962-B849-3A861CAEC5E5}"/>
                </a:ext>
              </a:extLst>
            </p:cNvPr>
            <p:cNvSpPr txBox="1"/>
            <p:nvPr/>
          </p:nvSpPr>
          <p:spPr>
            <a:xfrm>
              <a:off x="8556531" y="2282426"/>
              <a:ext cx="1120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300 MHz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55EC58-4529-4C62-B0B7-F42DFA4AA053}"/>
                </a:ext>
              </a:extLst>
            </p:cNvPr>
            <p:cNvSpPr txBox="1"/>
            <p:nvPr/>
          </p:nvSpPr>
          <p:spPr>
            <a:xfrm>
              <a:off x="10087213" y="2295659"/>
              <a:ext cx="814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 GHz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C99C6C-F01B-41F7-B04F-3A29A239FF26}"/>
                </a:ext>
              </a:extLst>
            </p:cNvPr>
            <p:cNvSpPr txBox="1"/>
            <p:nvPr/>
          </p:nvSpPr>
          <p:spPr>
            <a:xfrm>
              <a:off x="12866241" y="2277950"/>
              <a:ext cx="98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30 GHz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CDA379-B8C9-433B-9B42-A9FB501AD653}"/>
                </a:ext>
              </a:extLst>
            </p:cNvPr>
            <p:cNvSpPr txBox="1"/>
            <p:nvPr/>
          </p:nvSpPr>
          <p:spPr>
            <a:xfrm>
              <a:off x="14437143" y="2269364"/>
              <a:ext cx="1120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300 GHz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10265D-A8B0-4B4C-AEEC-B25BED30AC63}"/>
                </a:ext>
              </a:extLst>
            </p:cNvPr>
            <p:cNvSpPr/>
            <p:nvPr/>
          </p:nvSpPr>
          <p:spPr>
            <a:xfrm flipV="1">
              <a:off x="3940969" y="873671"/>
              <a:ext cx="240540" cy="12165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B15387-EB19-44AF-8D06-6F05E6B49645}"/>
                </a:ext>
              </a:extLst>
            </p:cNvPr>
            <p:cNvSpPr/>
            <p:nvPr/>
          </p:nvSpPr>
          <p:spPr>
            <a:xfrm flipV="1">
              <a:off x="4282123" y="869457"/>
              <a:ext cx="430434" cy="12165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E85B7C-673F-449E-A366-61EF1530BF3F}"/>
                </a:ext>
              </a:extLst>
            </p:cNvPr>
            <p:cNvSpPr/>
            <p:nvPr/>
          </p:nvSpPr>
          <p:spPr>
            <a:xfrm flipV="1">
              <a:off x="4790416" y="866933"/>
              <a:ext cx="162925" cy="12165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D563D9F-08FD-4F16-8591-37BD355F8C1B}"/>
                </a:ext>
              </a:extLst>
            </p:cNvPr>
            <p:cNvSpPr/>
            <p:nvPr/>
          </p:nvSpPr>
          <p:spPr>
            <a:xfrm flipV="1">
              <a:off x="5044334" y="866931"/>
              <a:ext cx="470188" cy="12165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F6A2BD-1218-4809-802C-5FCEB6EC7555}"/>
                </a:ext>
              </a:extLst>
            </p:cNvPr>
            <p:cNvCxnSpPr/>
            <p:nvPr/>
          </p:nvCxnSpPr>
          <p:spPr>
            <a:xfrm>
              <a:off x="4178325" y="2083505"/>
              <a:ext cx="0" cy="17868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E2F7E3-A1EA-4328-818C-23DDEAAE7D3D}"/>
                </a:ext>
              </a:extLst>
            </p:cNvPr>
            <p:cNvSpPr txBox="1"/>
            <p:nvPr/>
          </p:nvSpPr>
          <p:spPr>
            <a:xfrm>
              <a:off x="3616890" y="2269364"/>
              <a:ext cx="1184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300 </a:t>
              </a:r>
              <a:r>
                <a:rPr lang="en-US" sz="2000" dirty="0" err="1">
                  <a:solidFill>
                    <a:schemeClr val="tx2"/>
                  </a:solidFill>
                </a:rPr>
                <a:t>KHz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AF4DF0A-6DFE-4DEA-BD19-103F3D6CFFC6}"/>
              </a:ext>
            </a:extLst>
          </p:cNvPr>
          <p:cNvSpPr/>
          <p:nvPr/>
        </p:nvSpPr>
        <p:spPr>
          <a:xfrm>
            <a:off x="9848322" y="462708"/>
            <a:ext cx="2343678" cy="223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71DE05-D3BD-4C6C-919B-F1234FF98554}"/>
              </a:ext>
            </a:extLst>
          </p:cNvPr>
          <p:cNvSpPr/>
          <p:nvPr/>
        </p:nvSpPr>
        <p:spPr>
          <a:xfrm>
            <a:off x="0" y="363557"/>
            <a:ext cx="3668455" cy="251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71588BF-2DB6-4856-9B35-225CED1C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90" y="1387364"/>
            <a:ext cx="2834531" cy="4566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EAD733-C137-4D68-B5D0-CC3BF661FCA8}"/>
              </a:ext>
            </a:extLst>
          </p:cNvPr>
          <p:cNvSpPr/>
          <p:nvPr/>
        </p:nvSpPr>
        <p:spPr>
          <a:xfrm>
            <a:off x="386890" y="1481959"/>
            <a:ext cx="1210682" cy="83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471D79F7-41BE-4A15-A850-787A1DC62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4599" y="642444"/>
            <a:ext cx="1216573" cy="1216573"/>
          </a:xfrm>
          <a:prstGeom prst="rect">
            <a:avLst/>
          </a:prstGeom>
        </p:spPr>
      </p:pic>
      <p:pic>
        <p:nvPicPr>
          <p:cNvPr id="52" name="Graphic 51" descr="Lightbulb and gear">
            <a:extLst>
              <a:ext uri="{FF2B5EF4-FFF2-40B4-BE49-F238E27FC236}">
                <a16:creationId xmlns:a16="http://schemas.microsoft.com/office/drawing/2014/main" id="{60186ACD-694C-4061-863A-027580C97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11576" y="649617"/>
            <a:ext cx="1216573" cy="121657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D82BA4B-CC50-4B92-9F30-F33EB3D42189}"/>
              </a:ext>
            </a:extLst>
          </p:cNvPr>
          <p:cNvSpPr/>
          <p:nvPr/>
        </p:nvSpPr>
        <p:spPr>
          <a:xfrm flipV="1">
            <a:off x="7161352" y="873671"/>
            <a:ext cx="603625" cy="1216573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315BAD-6F52-4D2A-BD38-1098F4281954}"/>
              </a:ext>
            </a:extLst>
          </p:cNvPr>
          <p:cNvSpPr/>
          <p:nvPr/>
        </p:nvSpPr>
        <p:spPr>
          <a:xfrm flipV="1">
            <a:off x="7929334" y="866931"/>
            <a:ext cx="259730" cy="1216573"/>
          </a:xfrm>
          <a:prstGeom prst="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4B02FE6-A5DA-4B26-BCF6-EFEA867012F6}"/>
              </a:ext>
            </a:extLst>
          </p:cNvPr>
          <p:cNvCxnSpPr>
            <a:cxnSpLocks/>
          </p:cNvCxnSpPr>
          <p:nvPr/>
        </p:nvCxnSpPr>
        <p:spPr>
          <a:xfrm>
            <a:off x="3836308" y="4988851"/>
            <a:ext cx="12250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99D44BA-DE6E-4D02-9206-19C902622CEF}"/>
              </a:ext>
            </a:extLst>
          </p:cNvPr>
          <p:cNvSpPr/>
          <p:nvPr/>
        </p:nvSpPr>
        <p:spPr>
          <a:xfrm flipV="1">
            <a:off x="6495674" y="3772277"/>
            <a:ext cx="572813" cy="1216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7E49F9E-3B75-44F3-9143-2F60E5CBA5EE}"/>
              </a:ext>
            </a:extLst>
          </p:cNvPr>
          <p:cNvSpPr/>
          <p:nvPr/>
        </p:nvSpPr>
        <p:spPr>
          <a:xfrm flipV="1">
            <a:off x="7252786" y="3772265"/>
            <a:ext cx="314674" cy="1216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2ADFE91-E2DA-4BCE-A1FD-6ADA707512D4}"/>
              </a:ext>
            </a:extLst>
          </p:cNvPr>
          <p:cNvSpPr/>
          <p:nvPr/>
        </p:nvSpPr>
        <p:spPr>
          <a:xfrm flipV="1">
            <a:off x="7942418" y="3772265"/>
            <a:ext cx="401387" cy="12165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72E9DA-ED4D-4775-917A-DB5EB3770C02}"/>
              </a:ext>
            </a:extLst>
          </p:cNvPr>
          <p:cNvSpPr/>
          <p:nvPr/>
        </p:nvSpPr>
        <p:spPr>
          <a:xfrm flipV="1">
            <a:off x="9170217" y="3772268"/>
            <a:ext cx="498605" cy="121657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16D0BEB-9F86-454D-B571-1C435C8A4433}"/>
              </a:ext>
            </a:extLst>
          </p:cNvPr>
          <p:cNvSpPr/>
          <p:nvPr/>
        </p:nvSpPr>
        <p:spPr>
          <a:xfrm flipV="1">
            <a:off x="9874750" y="3772273"/>
            <a:ext cx="498605" cy="12165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AA33F24-7DDE-438F-AEDD-B620CBB1B6B0}"/>
              </a:ext>
            </a:extLst>
          </p:cNvPr>
          <p:cNvSpPr/>
          <p:nvPr/>
        </p:nvSpPr>
        <p:spPr>
          <a:xfrm flipV="1">
            <a:off x="10581487" y="3772270"/>
            <a:ext cx="548612" cy="1216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DBD4132-1871-4041-BEC0-F53E47ED513C}"/>
              </a:ext>
            </a:extLst>
          </p:cNvPr>
          <p:cNvSpPr/>
          <p:nvPr/>
        </p:nvSpPr>
        <p:spPr>
          <a:xfrm flipV="1">
            <a:off x="12921796" y="3772268"/>
            <a:ext cx="686435" cy="12165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483D34F-E2CA-4E38-B5E1-06E8124CCC48}"/>
              </a:ext>
            </a:extLst>
          </p:cNvPr>
          <p:cNvSpPr/>
          <p:nvPr/>
        </p:nvSpPr>
        <p:spPr>
          <a:xfrm flipV="1">
            <a:off x="8399084" y="3772269"/>
            <a:ext cx="245872" cy="121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E0E35FD-FDE3-4998-BA7D-431C2B15C798}"/>
              </a:ext>
            </a:extLst>
          </p:cNvPr>
          <p:cNvSpPr/>
          <p:nvPr/>
        </p:nvSpPr>
        <p:spPr>
          <a:xfrm flipV="1">
            <a:off x="8716619" y="3772268"/>
            <a:ext cx="401387" cy="121657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DD88C72-4CFF-488D-81E6-3D90CEB79C7E}"/>
              </a:ext>
            </a:extLst>
          </p:cNvPr>
          <p:cNvSpPr/>
          <p:nvPr/>
        </p:nvSpPr>
        <p:spPr>
          <a:xfrm flipV="1">
            <a:off x="5917177" y="3755645"/>
            <a:ext cx="482174" cy="1216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C7ED456-188A-43AF-B225-A8989EE07029}"/>
              </a:ext>
            </a:extLst>
          </p:cNvPr>
          <p:cNvCxnSpPr/>
          <p:nvPr/>
        </p:nvCxnSpPr>
        <p:spPr>
          <a:xfrm>
            <a:off x="5733675" y="4988841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582D6B-E81E-4F09-AA05-CD076EC68309}"/>
              </a:ext>
            </a:extLst>
          </p:cNvPr>
          <p:cNvCxnSpPr>
            <a:cxnSpLocks/>
          </p:cNvCxnSpPr>
          <p:nvPr/>
        </p:nvCxnSpPr>
        <p:spPr>
          <a:xfrm>
            <a:off x="7394442" y="4988841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83B5724-BEB4-430F-83BC-9EFF5D50551D}"/>
              </a:ext>
            </a:extLst>
          </p:cNvPr>
          <p:cNvCxnSpPr>
            <a:cxnSpLocks/>
          </p:cNvCxnSpPr>
          <p:nvPr/>
        </p:nvCxnSpPr>
        <p:spPr>
          <a:xfrm>
            <a:off x="8942971" y="4986734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1A34CB5-B2FE-4346-8C03-DB437E091AA2}"/>
              </a:ext>
            </a:extLst>
          </p:cNvPr>
          <p:cNvCxnSpPr>
            <a:cxnSpLocks/>
          </p:cNvCxnSpPr>
          <p:nvPr/>
        </p:nvCxnSpPr>
        <p:spPr>
          <a:xfrm>
            <a:off x="10485985" y="4986734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69003C5-4A62-470B-B66E-37C36BFA2EF9}"/>
              </a:ext>
            </a:extLst>
          </p:cNvPr>
          <p:cNvCxnSpPr>
            <a:cxnSpLocks/>
          </p:cNvCxnSpPr>
          <p:nvPr/>
        </p:nvCxnSpPr>
        <p:spPr>
          <a:xfrm>
            <a:off x="13265013" y="4986734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9E97E95-D55A-459E-B2FC-D2B8FBE722ED}"/>
              </a:ext>
            </a:extLst>
          </p:cNvPr>
          <p:cNvCxnSpPr>
            <a:cxnSpLocks/>
          </p:cNvCxnSpPr>
          <p:nvPr/>
        </p:nvCxnSpPr>
        <p:spPr>
          <a:xfrm>
            <a:off x="14835916" y="4984627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9B702479-2867-4532-8D57-A1601210855D}"/>
              </a:ext>
            </a:extLst>
          </p:cNvPr>
          <p:cNvSpPr/>
          <p:nvPr/>
        </p:nvSpPr>
        <p:spPr>
          <a:xfrm>
            <a:off x="11479229" y="4337211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AAEDDFF-900B-4AC3-94FD-CF420565C6A9}"/>
              </a:ext>
            </a:extLst>
          </p:cNvPr>
          <p:cNvSpPr/>
          <p:nvPr/>
        </p:nvSpPr>
        <p:spPr>
          <a:xfrm>
            <a:off x="11743491" y="4334159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13EE6AC-17F9-4D61-9CB9-721A8C82E1CD}"/>
              </a:ext>
            </a:extLst>
          </p:cNvPr>
          <p:cNvSpPr/>
          <p:nvPr/>
        </p:nvSpPr>
        <p:spPr>
          <a:xfrm>
            <a:off x="11979275" y="4337211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1E26858-A547-4AAB-AE1B-2A707B15B99F}"/>
              </a:ext>
            </a:extLst>
          </p:cNvPr>
          <p:cNvSpPr/>
          <p:nvPr/>
        </p:nvSpPr>
        <p:spPr>
          <a:xfrm>
            <a:off x="12243537" y="4334159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79E0439-0D03-4880-BD66-BD3E82207D7D}"/>
              </a:ext>
            </a:extLst>
          </p:cNvPr>
          <p:cNvSpPr txBox="1"/>
          <p:nvPr/>
        </p:nvSpPr>
        <p:spPr>
          <a:xfrm>
            <a:off x="5221510" y="5181022"/>
            <a:ext cx="95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 MHz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D13B6FF-D9C3-46EF-8F1E-2612CE5E3C52}"/>
              </a:ext>
            </a:extLst>
          </p:cNvPr>
          <p:cNvSpPr txBox="1"/>
          <p:nvPr/>
        </p:nvSpPr>
        <p:spPr>
          <a:xfrm>
            <a:off x="6932147" y="5176546"/>
            <a:ext cx="98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30 MHz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B812CB3-CF61-4775-9BB1-FABC48B23B55}"/>
              </a:ext>
            </a:extLst>
          </p:cNvPr>
          <p:cNvSpPr txBox="1"/>
          <p:nvPr/>
        </p:nvSpPr>
        <p:spPr>
          <a:xfrm>
            <a:off x="8547952" y="5181022"/>
            <a:ext cx="112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300 MHz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A37720A-8C2E-4DA5-93C4-8D606F6A825B}"/>
              </a:ext>
            </a:extLst>
          </p:cNvPr>
          <p:cNvSpPr txBox="1"/>
          <p:nvPr/>
        </p:nvSpPr>
        <p:spPr>
          <a:xfrm>
            <a:off x="10078634" y="5194255"/>
            <a:ext cx="81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 GHz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B7E3654-665C-4CCB-BDC7-763125E34D8E}"/>
              </a:ext>
            </a:extLst>
          </p:cNvPr>
          <p:cNvSpPr txBox="1"/>
          <p:nvPr/>
        </p:nvSpPr>
        <p:spPr>
          <a:xfrm>
            <a:off x="12857662" y="5176546"/>
            <a:ext cx="98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30 GHz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08793CD-CA08-4B4F-B056-AC618654E083}"/>
              </a:ext>
            </a:extLst>
          </p:cNvPr>
          <p:cNvSpPr txBox="1"/>
          <p:nvPr/>
        </p:nvSpPr>
        <p:spPr>
          <a:xfrm>
            <a:off x="14428564" y="5167960"/>
            <a:ext cx="112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300 GHz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C9ED068-8026-461E-87C5-AC4BA743495B}"/>
              </a:ext>
            </a:extLst>
          </p:cNvPr>
          <p:cNvSpPr/>
          <p:nvPr/>
        </p:nvSpPr>
        <p:spPr>
          <a:xfrm flipV="1">
            <a:off x="3932390" y="3772267"/>
            <a:ext cx="240540" cy="12165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5E4A6F6-8A48-4373-BAB3-40B1F42D4721}"/>
              </a:ext>
            </a:extLst>
          </p:cNvPr>
          <p:cNvSpPr/>
          <p:nvPr/>
        </p:nvSpPr>
        <p:spPr>
          <a:xfrm flipV="1">
            <a:off x="4273544" y="3768053"/>
            <a:ext cx="430434" cy="121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FB5F79B-45E5-4A17-9302-5AAD0B76D856}"/>
              </a:ext>
            </a:extLst>
          </p:cNvPr>
          <p:cNvSpPr/>
          <p:nvPr/>
        </p:nvSpPr>
        <p:spPr>
          <a:xfrm flipV="1">
            <a:off x="4781837" y="3765529"/>
            <a:ext cx="162925" cy="12165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39A0BF2-5BEB-40D5-8007-57D0CAEE7290}"/>
              </a:ext>
            </a:extLst>
          </p:cNvPr>
          <p:cNvSpPr/>
          <p:nvPr/>
        </p:nvSpPr>
        <p:spPr>
          <a:xfrm flipV="1">
            <a:off x="5035755" y="3765525"/>
            <a:ext cx="427716" cy="1216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7EF831A-1F58-4799-ADF7-2EA804EAEF6C}"/>
              </a:ext>
            </a:extLst>
          </p:cNvPr>
          <p:cNvCxnSpPr/>
          <p:nvPr/>
        </p:nvCxnSpPr>
        <p:spPr>
          <a:xfrm>
            <a:off x="4169746" y="4982101"/>
            <a:ext cx="0" cy="17868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72D2A4FF-C53E-4FE0-B79A-A3DFEAAA0487}"/>
              </a:ext>
            </a:extLst>
          </p:cNvPr>
          <p:cNvSpPr txBox="1"/>
          <p:nvPr/>
        </p:nvSpPr>
        <p:spPr>
          <a:xfrm>
            <a:off x="3608311" y="5167960"/>
            <a:ext cx="118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300 </a:t>
            </a:r>
            <a:r>
              <a:rPr lang="en-US" sz="2000" dirty="0" err="1">
                <a:solidFill>
                  <a:schemeClr val="tx2"/>
                </a:solidFill>
              </a:rPr>
              <a:t>KHz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8AB7C87-200E-4E6B-9FA7-BB09A0AAEE94}"/>
              </a:ext>
            </a:extLst>
          </p:cNvPr>
          <p:cNvSpPr/>
          <p:nvPr/>
        </p:nvSpPr>
        <p:spPr>
          <a:xfrm flipV="1">
            <a:off x="6088065" y="3756866"/>
            <a:ext cx="358619" cy="1216573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FEE598-9FC3-4BBD-93E7-933ADF102726}"/>
              </a:ext>
            </a:extLst>
          </p:cNvPr>
          <p:cNvSpPr/>
          <p:nvPr/>
        </p:nvSpPr>
        <p:spPr>
          <a:xfrm>
            <a:off x="9828201" y="3432366"/>
            <a:ext cx="2343678" cy="223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D1310DC-6486-40A2-B2AA-401E07BB1D09}"/>
              </a:ext>
            </a:extLst>
          </p:cNvPr>
          <p:cNvSpPr/>
          <p:nvPr/>
        </p:nvSpPr>
        <p:spPr>
          <a:xfrm flipV="1">
            <a:off x="7990055" y="3772265"/>
            <a:ext cx="259730" cy="1216573"/>
          </a:xfrm>
          <a:prstGeom prst="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raphic 89" descr="Magnifying glass">
            <a:extLst>
              <a:ext uri="{FF2B5EF4-FFF2-40B4-BE49-F238E27FC236}">
                <a16:creationId xmlns:a16="http://schemas.microsoft.com/office/drawing/2014/main" id="{C0827F8C-29ED-40D4-BC7B-64CED3D57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3608" y="3087081"/>
            <a:ext cx="3287592" cy="3287592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71C027E5-4E87-4E3D-97DF-48CEFDD51AA6}"/>
              </a:ext>
            </a:extLst>
          </p:cNvPr>
          <p:cNvSpPr txBox="1"/>
          <p:nvPr/>
        </p:nvSpPr>
        <p:spPr>
          <a:xfrm>
            <a:off x="5514522" y="2869332"/>
            <a:ext cx="5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Full Duplex Communication!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53632 -2.22222E-6 " pathEditMode="relative" rAng="0" ptsTypes="AA">
                                      <p:cBhvr>
                                        <p:cTn id="21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25 0.38496 L 6.25E-7 -4.8148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3867 -2.5925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845 -4.8148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3542 -0.0004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95" grpId="0" animBg="1"/>
      <p:bldP spid="96" grpId="0" animBg="1"/>
      <p:bldP spid="97" grpId="0" animBg="1"/>
      <p:bldP spid="97" grpId="1" animBg="1"/>
      <p:bldP spid="97" grpId="2" animBg="1"/>
      <p:bldP spid="98" grpId="0" animBg="1"/>
      <p:bldP spid="102" grpId="0" animBg="1"/>
      <p:bldP spid="103" grpId="0" animBg="1"/>
      <p:bldP spid="104" grpId="0" animBg="1"/>
      <p:bldP spid="104" grpId="1" animBg="1"/>
      <p:bldP spid="115" grpId="0"/>
      <p:bldP spid="116" grpId="0"/>
      <p:bldP spid="117" grpId="0"/>
      <p:bldP spid="121" grpId="0" animBg="1"/>
      <p:bldP spid="122" grpId="0" animBg="1"/>
      <p:bldP spid="123" grpId="0" animBg="1"/>
      <p:bldP spid="124" grpId="0" animBg="1"/>
      <p:bldP spid="126" grpId="0"/>
      <p:bldP spid="129" grpId="0" animBg="1"/>
      <p:bldP spid="130" grpId="0" animBg="1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11C8C1-E300-8143-A3D8-BDC25F92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9" y="1645163"/>
            <a:ext cx="5101021" cy="32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A9E6B9-F7BE-634F-A8E7-80BD73A0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62" y="1656679"/>
            <a:ext cx="4900257" cy="32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AF2CCE7C-60E1-0D44-89CC-DED77333DC07}"/>
              </a:ext>
            </a:extLst>
          </p:cNvPr>
          <p:cNvSpPr/>
          <p:nvPr/>
        </p:nvSpPr>
        <p:spPr>
          <a:xfrm rot="2956930">
            <a:off x="8574037" y="3088772"/>
            <a:ext cx="366055" cy="384905"/>
          </a:xfrm>
          <a:prstGeom prst="arc">
            <a:avLst>
              <a:gd name="adj1" fmla="val 15620718"/>
              <a:gd name="adj2" fmla="val 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12FBBD-518A-3C4F-97F0-F7DCCCABD6A0}"/>
              </a:ext>
            </a:extLst>
          </p:cNvPr>
          <p:cNvSpPr/>
          <p:nvPr/>
        </p:nvSpPr>
        <p:spPr>
          <a:xfrm rot="2956930">
            <a:off x="8514055" y="2962157"/>
            <a:ext cx="698775" cy="638128"/>
          </a:xfrm>
          <a:prstGeom prst="arc">
            <a:avLst>
              <a:gd name="adj1" fmla="val 13549086"/>
              <a:gd name="adj2" fmla="val 2108196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A3BBA10-7624-2441-8D7E-D0244885B7BE}"/>
              </a:ext>
            </a:extLst>
          </p:cNvPr>
          <p:cNvSpPr/>
          <p:nvPr/>
        </p:nvSpPr>
        <p:spPr>
          <a:xfrm rot="2956930">
            <a:off x="8294491" y="2740418"/>
            <a:ext cx="1265888" cy="1201469"/>
          </a:xfrm>
          <a:prstGeom prst="arc">
            <a:avLst>
              <a:gd name="adj1" fmla="val 13549086"/>
              <a:gd name="adj2" fmla="val 2108196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7AB307E-EC92-614B-8769-7C71C3396E9C}"/>
              </a:ext>
            </a:extLst>
          </p:cNvPr>
          <p:cNvSpPr/>
          <p:nvPr/>
        </p:nvSpPr>
        <p:spPr>
          <a:xfrm rot="13469521">
            <a:off x="9647844" y="3173639"/>
            <a:ext cx="373545" cy="450875"/>
          </a:xfrm>
          <a:prstGeom prst="arc">
            <a:avLst>
              <a:gd name="adj1" fmla="val 15620718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59FB288-E88F-4742-A174-E1E8E8F9FEEF}"/>
              </a:ext>
            </a:extLst>
          </p:cNvPr>
          <p:cNvSpPr/>
          <p:nvPr/>
        </p:nvSpPr>
        <p:spPr>
          <a:xfrm rot="13469521">
            <a:off x="9402303" y="2780661"/>
            <a:ext cx="864620" cy="1120983"/>
          </a:xfrm>
          <a:prstGeom prst="arc">
            <a:avLst>
              <a:gd name="adj1" fmla="val 15620718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BCADF17-F64A-0C45-A134-0E9DC0A7E293}"/>
              </a:ext>
            </a:extLst>
          </p:cNvPr>
          <p:cNvSpPr/>
          <p:nvPr/>
        </p:nvSpPr>
        <p:spPr>
          <a:xfrm rot="13469521">
            <a:off x="9028405" y="2719384"/>
            <a:ext cx="1421907" cy="1359381"/>
          </a:xfrm>
          <a:prstGeom prst="arc">
            <a:avLst>
              <a:gd name="adj1" fmla="val 15174886"/>
              <a:gd name="adj2" fmla="val 92786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DB18C-CB74-2741-9B27-04D5F5B824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6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4EEA87F-61A3-4C5E-AB89-35A4911C365B}"/>
              </a:ext>
            </a:extLst>
          </p:cNvPr>
          <p:cNvSpPr txBox="1"/>
          <p:nvPr/>
        </p:nvSpPr>
        <p:spPr>
          <a:xfrm>
            <a:off x="8340923" y="2901553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C4B078-DBCA-4228-98D9-200F7C2D89BE}"/>
              </a:ext>
            </a:extLst>
          </p:cNvPr>
          <p:cNvSpPr txBox="1"/>
          <p:nvPr/>
        </p:nvSpPr>
        <p:spPr>
          <a:xfrm>
            <a:off x="8480258" y="4553039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B4B510-4FC3-4DE9-8739-2D033B640A72}"/>
              </a:ext>
            </a:extLst>
          </p:cNvPr>
          <p:cNvSpPr txBox="1"/>
          <p:nvPr/>
        </p:nvSpPr>
        <p:spPr>
          <a:xfrm>
            <a:off x="7844768" y="3400148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EBECC2-5A3E-4933-85B2-63091BECDCD0}"/>
              </a:ext>
            </a:extLst>
          </p:cNvPr>
          <p:cNvSpPr txBox="1"/>
          <p:nvPr/>
        </p:nvSpPr>
        <p:spPr>
          <a:xfrm>
            <a:off x="2355573" y="3455125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44F54F-8CBA-44F2-A862-949EF8EC1FF1}"/>
              </a:ext>
            </a:extLst>
          </p:cNvPr>
          <p:cNvSpPr txBox="1"/>
          <p:nvPr/>
        </p:nvSpPr>
        <p:spPr>
          <a:xfrm>
            <a:off x="3597976" y="4664435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008B14-8C60-4A35-9560-B359ECE2F269}"/>
              </a:ext>
            </a:extLst>
          </p:cNvPr>
          <p:cNvSpPr txBox="1"/>
          <p:nvPr/>
        </p:nvSpPr>
        <p:spPr>
          <a:xfrm>
            <a:off x="3133356" y="4557759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55E8DE-7ABE-4A07-A138-0850412725EF}"/>
              </a:ext>
            </a:extLst>
          </p:cNvPr>
          <p:cNvCxnSpPr/>
          <p:nvPr/>
        </p:nvCxnSpPr>
        <p:spPr>
          <a:xfrm>
            <a:off x="2113573" y="1489165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F875EE-1632-45DA-8077-9F43B69551F5}"/>
              </a:ext>
            </a:extLst>
          </p:cNvPr>
          <p:cNvCxnSpPr>
            <a:cxnSpLocks/>
          </p:cNvCxnSpPr>
          <p:nvPr/>
        </p:nvCxnSpPr>
        <p:spPr>
          <a:xfrm flipH="1">
            <a:off x="2113574" y="2259873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8323D1-B124-4075-BCF0-24ED4C46B263}"/>
              </a:ext>
            </a:extLst>
          </p:cNvPr>
          <p:cNvCxnSpPr>
            <a:cxnSpLocks/>
          </p:cNvCxnSpPr>
          <p:nvPr/>
        </p:nvCxnSpPr>
        <p:spPr>
          <a:xfrm flipH="1" flipV="1">
            <a:off x="2113573" y="4349931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be 20">
            <a:extLst>
              <a:ext uri="{FF2B5EF4-FFF2-40B4-BE49-F238E27FC236}">
                <a16:creationId xmlns:a16="http://schemas.microsoft.com/office/drawing/2014/main" id="{C1ACBA99-3271-4EA9-A13F-77256B237D6F}"/>
              </a:ext>
            </a:extLst>
          </p:cNvPr>
          <p:cNvSpPr/>
          <p:nvPr/>
        </p:nvSpPr>
        <p:spPr>
          <a:xfrm>
            <a:off x="3626415" y="2638696"/>
            <a:ext cx="289833" cy="1632858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9E346697-AC6A-465E-B6C0-3935B025410F}"/>
              </a:ext>
            </a:extLst>
          </p:cNvPr>
          <p:cNvSpPr/>
          <p:nvPr/>
        </p:nvSpPr>
        <p:spPr>
          <a:xfrm>
            <a:off x="4061164" y="3553096"/>
            <a:ext cx="289833" cy="829491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6867D2-71D7-40CC-84A0-070D65516DD1}"/>
              </a:ext>
            </a:extLst>
          </p:cNvPr>
          <p:cNvCxnSpPr/>
          <p:nvPr/>
        </p:nvCxnSpPr>
        <p:spPr>
          <a:xfrm>
            <a:off x="7624290" y="1489165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57DE71-8ACC-4DE9-B0CD-FBDD2B2DA818}"/>
              </a:ext>
            </a:extLst>
          </p:cNvPr>
          <p:cNvCxnSpPr>
            <a:cxnSpLocks/>
          </p:cNvCxnSpPr>
          <p:nvPr/>
        </p:nvCxnSpPr>
        <p:spPr>
          <a:xfrm flipH="1">
            <a:off x="7624291" y="2259873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be 33">
            <a:extLst>
              <a:ext uri="{FF2B5EF4-FFF2-40B4-BE49-F238E27FC236}">
                <a16:creationId xmlns:a16="http://schemas.microsoft.com/office/drawing/2014/main" id="{2A09EFA5-7894-49EE-B84D-92138AE7D421}"/>
              </a:ext>
            </a:extLst>
          </p:cNvPr>
          <p:cNvSpPr/>
          <p:nvPr/>
        </p:nvSpPr>
        <p:spPr>
          <a:xfrm>
            <a:off x="9137132" y="2638696"/>
            <a:ext cx="289833" cy="1632858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45286147-0B2B-45DF-B17E-327C8D2A7851}"/>
              </a:ext>
            </a:extLst>
          </p:cNvPr>
          <p:cNvSpPr/>
          <p:nvPr/>
        </p:nvSpPr>
        <p:spPr>
          <a:xfrm>
            <a:off x="9586376" y="3004457"/>
            <a:ext cx="275338" cy="796834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4396F7-2ABE-4441-B5AA-D296A7C2212C}"/>
              </a:ext>
            </a:extLst>
          </p:cNvPr>
          <p:cNvSpPr txBox="1"/>
          <p:nvPr/>
        </p:nvSpPr>
        <p:spPr>
          <a:xfrm>
            <a:off x="1663073" y="1147879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B1D44B-3AB1-4069-9294-954250D134BB}"/>
              </a:ext>
            </a:extLst>
          </p:cNvPr>
          <p:cNvSpPr txBox="1"/>
          <p:nvPr/>
        </p:nvSpPr>
        <p:spPr>
          <a:xfrm>
            <a:off x="3916249" y="1920239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ADAEBF-2DEA-4D22-AB1B-E893F653B389}"/>
              </a:ext>
            </a:extLst>
          </p:cNvPr>
          <p:cNvSpPr txBox="1"/>
          <p:nvPr/>
        </p:nvSpPr>
        <p:spPr>
          <a:xfrm>
            <a:off x="3916248" y="4811969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B98731-11F5-4C7D-8685-E20C41862500}"/>
              </a:ext>
            </a:extLst>
          </p:cNvPr>
          <p:cNvCxnSpPr>
            <a:cxnSpLocks/>
          </p:cNvCxnSpPr>
          <p:nvPr/>
        </p:nvCxnSpPr>
        <p:spPr>
          <a:xfrm flipH="1" flipV="1">
            <a:off x="7622008" y="4349931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904ACC5-3E62-4CE4-B0A9-A343173D676D}"/>
              </a:ext>
            </a:extLst>
          </p:cNvPr>
          <p:cNvSpPr txBox="1"/>
          <p:nvPr/>
        </p:nvSpPr>
        <p:spPr>
          <a:xfrm>
            <a:off x="7063232" y="1128244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Power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441DD1-9F64-4F9C-9D12-7C70C08AD47E}"/>
              </a:ext>
            </a:extLst>
          </p:cNvPr>
          <p:cNvSpPr txBox="1"/>
          <p:nvPr/>
        </p:nvSpPr>
        <p:spPr>
          <a:xfrm>
            <a:off x="9315214" y="1839442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D90CF5-3A88-441A-BB3D-A390D7F87711}"/>
              </a:ext>
            </a:extLst>
          </p:cNvPr>
          <p:cNvSpPr txBox="1"/>
          <p:nvPr/>
        </p:nvSpPr>
        <p:spPr>
          <a:xfrm>
            <a:off x="9421077" y="4790682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CB1F18-27D6-49DE-8BFF-CE1468F77D2A}"/>
              </a:ext>
            </a:extLst>
          </p:cNvPr>
          <p:cNvCxnSpPr>
            <a:cxnSpLocks/>
          </p:cNvCxnSpPr>
          <p:nvPr/>
        </p:nvCxnSpPr>
        <p:spPr>
          <a:xfrm>
            <a:off x="2539140" y="3801291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2AC9E3-BFC5-4BDC-BD2A-5279F8FC6C79}"/>
              </a:ext>
            </a:extLst>
          </p:cNvPr>
          <p:cNvCxnSpPr>
            <a:cxnSpLocks/>
          </p:cNvCxnSpPr>
          <p:nvPr/>
        </p:nvCxnSpPr>
        <p:spPr>
          <a:xfrm>
            <a:off x="8082519" y="3779640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4A963B-5D5A-4B9E-A817-427B812D573B}"/>
              </a:ext>
            </a:extLst>
          </p:cNvPr>
          <p:cNvCxnSpPr>
            <a:cxnSpLocks/>
          </p:cNvCxnSpPr>
          <p:nvPr/>
        </p:nvCxnSpPr>
        <p:spPr>
          <a:xfrm>
            <a:off x="8584979" y="3237531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6C01D1B-C672-46B8-9423-97A42B35BAC8}"/>
              </a:ext>
            </a:extLst>
          </p:cNvPr>
          <p:cNvCxnSpPr>
            <a:cxnSpLocks/>
          </p:cNvCxnSpPr>
          <p:nvPr/>
        </p:nvCxnSpPr>
        <p:spPr>
          <a:xfrm flipH="1">
            <a:off x="3342654" y="4526642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73FD69-E82B-4415-954A-2A07AB1584B4}"/>
              </a:ext>
            </a:extLst>
          </p:cNvPr>
          <p:cNvCxnSpPr>
            <a:cxnSpLocks/>
          </p:cNvCxnSpPr>
          <p:nvPr/>
        </p:nvCxnSpPr>
        <p:spPr>
          <a:xfrm flipH="1">
            <a:off x="3806049" y="4629090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F7600D-093F-4889-8FF6-2CF1AA8853C8}"/>
              </a:ext>
            </a:extLst>
          </p:cNvPr>
          <p:cNvCxnSpPr>
            <a:cxnSpLocks/>
          </p:cNvCxnSpPr>
          <p:nvPr/>
        </p:nvCxnSpPr>
        <p:spPr>
          <a:xfrm flipH="1">
            <a:off x="8740890" y="4501243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CEFACD4-38D6-43B0-B11C-0E4834418981}"/>
              </a:ext>
            </a:extLst>
          </p:cNvPr>
          <p:cNvSpPr txBox="1"/>
          <p:nvPr/>
        </p:nvSpPr>
        <p:spPr>
          <a:xfrm>
            <a:off x="1539276" y="5316230"/>
            <a:ext cx="40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Frequency Division Duplex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62B88F6-BCC2-4659-9B47-C6D9F43B9432}"/>
              </a:ext>
            </a:extLst>
          </p:cNvPr>
          <p:cNvSpPr txBox="1"/>
          <p:nvPr/>
        </p:nvSpPr>
        <p:spPr>
          <a:xfrm>
            <a:off x="7274232" y="5321068"/>
            <a:ext cx="40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Time Division Duplex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9FDFDE-557A-4875-90BA-EA58F0ABD1D3}"/>
              </a:ext>
            </a:extLst>
          </p:cNvPr>
          <p:cNvSpPr txBox="1"/>
          <p:nvPr/>
        </p:nvSpPr>
        <p:spPr>
          <a:xfrm>
            <a:off x="3889387" y="2523574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11F545-E8CA-4C3A-BD4A-CA86CC8B1745}"/>
              </a:ext>
            </a:extLst>
          </p:cNvPr>
          <p:cNvSpPr txBox="1"/>
          <p:nvPr/>
        </p:nvSpPr>
        <p:spPr>
          <a:xfrm>
            <a:off x="9391278" y="2516048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E31835-F9DD-4D94-BE99-44624B0A7176}"/>
              </a:ext>
            </a:extLst>
          </p:cNvPr>
          <p:cNvSpPr txBox="1"/>
          <p:nvPr/>
        </p:nvSpPr>
        <p:spPr>
          <a:xfrm>
            <a:off x="4302992" y="3408042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RX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31DA84-3E99-478C-B51B-0A8A86E8D171}"/>
              </a:ext>
            </a:extLst>
          </p:cNvPr>
          <p:cNvSpPr txBox="1"/>
          <p:nvPr/>
        </p:nvSpPr>
        <p:spPr>
          <a:xfrm>
            <a:off x="9815937" y="2848881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9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6" grpId="0"/>
      <p:bldP spid="63" grpId="0"/>
      <p:bldP spid="65" grpId="0"/>
      <p:bldP spid="64" grpId="0"/>
      <p:bldP spid="21" grpId="0" animBg="1"/>
      <p:bldP spid="29" grpId="0" animBg="1"/>
      <p:bldP spid="34" grpId="0" animBg="1"/>
      <p:bldP spid="35" grpId="0" animBg="1"/>
      <p:bldP spid="41" grpId="0"/>
      <p:bldP spid="42" grpId="0"/>
      <p:bldP spid="43" grpId="0"/>
      <p:bldP spid="46" grpId="0"/>
      <p:bldP spid="47" grpId="0"/>
      <p:bldP spid="48" grpId="0"/>
      <p:bldP spid="69" grpId="0"/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56CEED-FA37-45F8-9881-7D40BB9BF7A7}"/>
              </a:ext>
            </a:extLst>
          </p:cNvPr>
          <p:cNvGrpSpPr/>
          <p:nvPr/>
        </p:nvGrpSpPr>
        <p:grpSpPr>
          <a:xfrm>
            <a:off x="1539276" y="1147879"/>
            <a:ext cx="4081963" cy="4691571"/>
            <a:chOff x="1539276" y="1147879"/>
            <a:chExt cx="4081963" cy="469157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EBECC2-5A3E-4933-85B2-63091BECDCD0}"/>
                </a:ext>
              </a:extLst>
            </p:cNvPr>
            <p:cNvSpPr txBox="1"/>
            <p:nvPr/>
          </p:nvSpPr>
          <p:spPr>
            <a:xfrm>
              <a:off x="2355573" y="3455125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144F54F-8CBA-44F2-A862-949EF8EC1FF1}"/>
                </a:ext>
              </a:extLst>
            </p:cNvPr>
            <p:cNvSpPr txBox="1"/>
            <p:nvPr/>
          </p:nvSpPr>
          <p:spPr>
            <a:xfrm>
              <a:off x="3597976" y="4664435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-25000" dirty="0"/>
                <a:t> </a:t>
              </a:r>
              <a:r>
                <a:rPr lang="en-US" dirty="0">
                  <a:solidFill>
                    <a:schemeClr val="accent6"/>
                  </a:solidFill>
                </a:rPr>
                <a:t>f</a:t>
              </a:r>
              <a:r>
                <a:rPr lang="en-US" baseline="-25000" dirty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D008B14-8C60-4A35-9560-B359ECE2F269}"/>
                </a:ext>
              </a:extLst>
            </p:cNvPr>
            <p:cNvSpPr txBox="1"/>
            <p:nvPr/>
          </p:nvSpPr>
          <p:spPr>
            <a:xfrm>
              <a:off x="3133356" y="4557759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-25000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f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55E8DE-7ABE-4A07-A138-0850412725EF}"/>
                </a:ext>
              </a:extLst>
            </p:cNvPr>
            <p:cNvCxnSpPr/>
            <p:nvPr/>
          </p:nvCxnSpPr>
          <p:spPr>
            <a:xfrm>
              <a:off x="2113573" y="1489165"/>
              <a:ext cx="0" cy="28607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F875EE-1632-45DA-8077-9F43B6955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3574" y="2259873"/>
              <a:ext cx="1947590" cy="209005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D8323D1-B124-4075-BCF0-24ED4C46B2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13573" y="4349931"/>
              <a:ext cx="2458162" cy="46203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C1ACBA99-3271-4EA9-A13F-77256B237D6F}"/>
                </a:ext>
              </a:extLst>
            </p:cNvPr>
            <p:cNvSpPr/>
            <p:nvPr/>
          </p:nvSpPr>
          <p:spPr>
            <a:xfrm>
              <a:off x="3626415" y="2638696"/>
              <a:ext cx="289833" cy="1632858"/>
            </a:xfrm>
            <a:prstGeom prst="cube">
              <a:avLst>
                <a:gd name="adj" fmla="val 71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E346697-AC6A-465E-B6C0-3935B025410F}"/>
                </a:ext>
              </a:extLst>
            </p:cNvPr>
            <p:cNvSpPr/>
            <p:nvPr/>
          </p:nvSpPr>
          <p:spPr>
            <a:xfrm>
              <a:off x="4061164" y="3553096"/>
              <a:ext cx="289833" cy="829491"/>
            </a:xfrm>
            <a:prstGeom prst="cube">
              <a:avLst>
                <a:gd name="adj" fmla="val 71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4396F7-2ABE-4441-B5AA-D296A7C2212C}"/>
                </a:ext>
              </a:extLst>
            </p:cNvPr>
            <p:cNvSpPr txBox="1"/>
            <p:nvPr/>
          </p:nvSpPr>
          <p:spPr>
            <a:xfrm>
              <a:off x="1663073" y="1147879"/>
              <a:ext cx="1384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Power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B1D44B-3AB1-4069-9294-954250D134BB}"/>
                </a:ext>
              </a:extLst>
            </p:cNvPr>
            <p:cNvSpPr txBox="1"/>
            <p:nvPr/>
          </p:nvSpPr>
          <p:spPr>
            <a:xfrm>
              <a:off x="3916249" y="1920239"/>
              <a:ext cx="839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Time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ADAEBF-2DEA-4D22-AB1B-E893F653B389}"/>
                </a:ext>
              </a:extLst>
            </p:cNvPr>
            <p:cNvSpPr txBox="1"/>
            <p:nvPr/>
          </p:nvSpPr>
          <p:spPr>
            <a:xfrm>
              <a:off x="3916248" y="4811969"/>
              <a:ext cx="1384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Frequency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1CB1F18-27D6-49DE-8BFF-CE1468F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40" y="3801291"/>
              <a:ext cx="155934" cy="433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C01D1B-C672-46B8-9423-97A42B35BA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2654" y="4526642"/>
              <a:ext cx="110199" cy="1086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473FD69-E82B-4415-954A-2A07AB158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6049" y="4629090"/>
              <a:ext cx="110199" cy="1086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CEFACD4-38D6-43B0-B11C-0E4834418981}"/>
                </a:ext>
              </a:extLst>
            </p:cNvPr>
            <p:cNvSpPr txBox="1"/>
            <p:nvPr/>
          </p:nvSpPr>
          <p:spPr>
            <a:xfrm>
              <a:off x="1539276" y="5316230"/>
              <a:ext cx="4081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Frequency Division Duplex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9FDFDE-557A-4875-90BA-EA58F0ABD1D3}"/>
                </a:ext>
              </a:extLst>
            </p:cNvPr>
            <p:cNvSpPr txBox="1"/>
            <p:nvPr/>
          </p:nvSpPr>
          <p:spPr>
            <a:xfrm>
              <a:off x="3889387" y="2523574"/>
              <a:ext cx="43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TX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FE31835-F9DD-4D94-BE99-44624B0A7176}"/>
                </a:ext>
              </a:extLst>
            </p:cNvPr>
            <p:cNvSpPr txBox="1"/>
            <p:nvPr/>
          </p:nvSpPr>
          <p:spPr>
            <a:xfrm>
              <a:off x="4302992" y="3408042"/>
              <a:ext cx="43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RX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5F1F6-379B-4028-91FA-E905F4CE75EE}"/>
              </a:ext>
            </a:extLst>
          </p:cNvPr>
          <p:cNvGrpSpPr/>
          <p:nvPr/>
        </p:nvGrpSpPr>
        <p:grpSpPr>
          <a:xfrm>
            <a:off x="7063232" y="1128244"/>
            <a:ext cx="4292963" cy="4716044"/>
            <a:chOff x="7063232" y="1128244"/>
            <a:chExt cx="4292963" cy="471604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62B88F6-BCC2-4659-9B47-C6D9F43B9432}"/>
                </a:ext>
              </a:extLst>
            </p:cNvPr>
            <p:cNvSpPr txBox="1"/>
            <p:nvPr/>
          </p:nvSpPr>
          <p:spPr>
            <a:xfrm>
              <a:off x="7274232" y="5321068"/>
              <a:ext cx="4081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Time Division Duplex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EEA87F-61A3-4C5E-AB89-35A4911C365B}"/>
                </a:ext>
              </a:extLst>
            </p:cNvPr>
            <p:cNvSpPr txBox="1"/>
            <p:nvPr/>
          </p:nvSpPr>
          <p:spPr>
            <a:xfrm>
              <a:off x="8340923" y="2901553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C4B078-DBCA-4228-98D9-200F7C2D89BE}"/>
                </a:ext>
              </a:extLst>
            </p:cNvPr>
            <p:cNvSpPr txBox="1"/>
            <p:nvPr/>
          </p:nvSpPr>
          <p:spPr>
            <a:xfrm>
              <a:off x="8480258" y="4553039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-25000" dirty="0"/>
                <a:t> </a:t>
              </a:r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B4B510-4FC3-4DE9-8739-2D033B640A72}"/>
                </a:ext>
              </a:extLst>
            </p:cNvPr>
            <p:cNvSpPr txBox="1"/>
            <p:nvPr/>
          </p:nvSpPr>
          <p:spPr>
            <a:xfrm>
              <a:off x="7844768" y="3400148"/>
              <a:ext cx="44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E6867D2-71D7-40CC-84A0-070D65516DD1}"/>
                </a:ext>
              </a:extLst>
            </p:cNvPr>
            <p:cNvCxnSpPr/>
            <p:nvPr/>
          </p:nvCxnSpPr>
          <p:spPr>
            <a:xfrm>
              <a:off x="7624290" y="1489165"/>
              <a:ext cx="0" cy="28607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57DE71-8ACC-4DE9-B0CD-FBDD2B2DA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4291" y="2259873"/>
              <a:ext cx="1947590" cy="209005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2A09EFA5-7894-49EE-B84D-92138AE7D421}"/>
                </a:ext>
              </a:extLst>
            </p:cNvPr>
            <p:cNvSpPr/>
            <p:nvPr/>
          </p:nvSpPr>
          <p:spPr>
            <a:xfrm>
              <a:off x="9137132" y="2638696"/>
              <a:ext cx="289833" cy="1632858"/>
            </a:xfrm>
            <a:prstGeom prst="cube">
              <a:avLst>
                <a:gd name="adj" fmla="val 71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45286147-0B2B-45DF-B17E-327C8D2A7851}"/>
                </a:ext>
              </a:extLst>
            </p:cNvPr>
            <p:cNvSpPr/>
            <p:nvPr/>
          </p:nvSpPr>
          <p:spPr>
            <a:xfrm>
              <a:off x="9586376" y="3004457"/>
              <a:ext cx="275338" cy="796834"/>
            </a:xfrm>
            <a:prstGeom prst="cube">
              <a:avLst>
                <a:gd name="adj" fmla="val 71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B98731-11F5-4C7D-8685-E20C41862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2008" y="4349931"/>
              <a:ext cx="2458162" cy="46203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04ACC5-3E62-4CE4-B0A9-A343173D676D}"/>
                </a:ext>
              </a:extLst>
            </p:cNvPr>
            <p:cNvSpPr txBox="1"/>
            <p:nvPr/>
          </p:nvSpPr>
          <p:spPr>
            <a:xfrm>
              <a:off x="7063232" y="1128244"/>
              <a:ext cx="1384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 Power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441DD1-9F64-4F9C-9D12-7C70C08AD47E}"/>
                </a:ext>
              </a:extLst>
            </p:cNvPr>
            <p:cNvSpPr txBox="1"/>
            <p:nvPr/>
          </p:nvSpPr>
          <p:spPr>
            <a:xfrm>
              <a:off x="9315214" y="1839442"/>
              <a:ext cx="839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Time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D90CF5-3A88-441A-BB3D-A390D7F87711}"/>
                </a:ext>
              </a:extLst>
            </p:cNvPr>
            <p:cNvSpPr txBox="1"/>
            <p:nvPr/>
          </p:nvSpPr>
          <p:spPr>
            <a:xfrm>
              <a:off x="9421077" y="4790682"/>
              <a:ext cx="1384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Frequency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2AC9E3-BFC5-4BDC-BD2A-5279F8FC6C79}"/>
                </a:ext>
              </a:extLst>
            </p:cNvPr>
            <p:cNvCxnSpPr>
              <a:cxnSpLocks/>
            </p:cNvCxnSpPr>
            <p:nvPr/>
          </p:nvCxnSpPr>
          <p:spPr>
            <a:xfrm>
              <a:off x="8082519" y="3779640"/>
              <a:ext cx="155934" cy="433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A4A963B-5D5A-4B9E-A817-427B812D573B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79" y="3237531"/>
              <a:ext cx="155934" cy="433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1F7600D-093F-4889-8FF6-2CF1AA885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0890" y="4501243"/>
              <a:ext cx="110199" cy="1086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011F545-E8CA-4C3A-BD4A-CA86CC8B1745}"/>
                </a:ext>
              </a:extLst>
            </p:cNvPr>
            <p:cNvSpPr txBox="1"/>
            <p:nvPr/>
          </p:nvSpPr>
          <p:spPr>
            <a:xfrm>
              <a:off x="9391278" y="2516048"/>
              <a:ext cx="43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TX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A31DA84-3E99-478C-B51B-0A8A86E8D171}"/>
                </a:ext>
              </a:extLst>
            </p:cNvPr>
            <p:cNvSpPr txBox="1"/>
            <p:nvPr/>
          </p:nvSpPr>
          <p:spPr>
            <a:xfrm>
              <a:off x="9815937" y="2848881"/>
              <a:ext cx="43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RX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5633706-D788-4A13-8C24-91F211A64C3E}"/>
              </a:ext>
            </a:extLst>
          </p:cNvPr>
          <p:cNvSpPr txBox="1"/>
          <p:nvPr/>
        </p:nvSpPr>
        <p:spPr>
          <a:xfrm>
            <a:off x="5093592" y="4311391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017D3E-4B0B-4E6C-A8D6-2C30F1067145}"/>
              </a:ext>
            </a:extLst>
          </p:cNvPr>
          <p:cNvSpPr txBox="1"/>
          <p:nvPr/>
        </p:nvSpPr>
        <p:spPr>
          <a:xfrm>
            <a:off x="6335995" y="5520701"/>
            <a:ext cx="44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3EF426-C203-438C-BAB8-8EA695C625B6}"/>
              </a:ext>
            </a:extLst>
          </p:cNvPr>
          <p:cNvSpPr txBox="1"/>
          <p:nvPr/>
        </p:nvSpPr>
        <p:spPr>
          <a:xfrm>
            <a:off x="5871375" y="5414025"/>
            <a:ext cx="4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9982342-0ADC-44DC-86E6-3E60FB73F3D4}"/>
              </a:ext>
            </a:extLst>
          </p:cNvPr>
          <p:cNvCxnSpPr/>
          <p:nvPr/>
        </p:nvCxnSpPr>
        <p:spPr>
          <a:xfrm>
            <a:off x="4851592" y="2345431"/>
            <a:ext cx="0" cy="286076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35DD4D1-D5CD-4BCF-83F7-C7CF664E3D73}"/>
              </a:ext>
            </a:extLst>
          </p:cNvPr>
          <p:cNvCxnSpPr>
            <a:cxnSpLocks/>
          </p:cNvCxnSpPr>
          <p:nvPr/>
        </p:nvCxnSpPr>
        <p:spPr>
          <a:xfrm flipH="1">
            <a:off x="4851593" y="3116139"/>
            <a:ext cx="1947590" cy="209005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103E44-E15D-4E2E-9A09-EED4CC53258F}"/>
              </a:ext>
            </a:extLst>
          </p:cNvPr>
          <p:cNvCxnSpPr>
            <a:cxnSpLocks/>
          </p:cNvCxnSpPr>
          <p:nvPr/>
        </p:nvCxnSpPr>
        <p:spPr>
          <a:xfrm flipH="1" flipV="1">
            <a:off x="4851592" y="5206197"/>
            <a:ext cx="2458162" cy="4620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be 88">
            <a:extLst>
              <a:ext uri="{FF2B5EF4-FFF2-40B4-BE49-F238E27FC236}">
                <a16:creationId xmlns:a16="http://schemas.microsoft.com/office/drawing/2014/main" id="{0926D26F-4E2F-4DA3-85EC-029DDA47FE2B}"/>
              </a:ext>
            </a:extLst>
          </p:cNvPr>
          <p:cNvSpPr/>
          <p:nvPr/>
        </p:nvSpPr>
        <p:spPr>
          <a:xfrm>
            <a:off x="6364434" y="3494962"/>
            <a:ext cx="289833" cy="1632858"/>
          </a:xfrm>
          <a:prstGeom prst="cube">
            <a:avLst>
              <a:gd name="adj" fmla="val 71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2117E8B0-AC21-470B-9EFF-49CAF5AB2EFD}"/>
              </a:ext>
            </a:extLst>
          </p:cNvPr>
          <p:cNvSpPr/>
          <p:nvPr/>
        </p:nvSpPr>
        <p:spPr>
          <a:xfrm>
            <a:off x="6366716" y="4301270"/>
            <a:ext cx="289833" cy="829491"/>
          </a:xfrm>
          <a:prstGeom prst="cube">
            <a:avLst>
              <a:gd name="adj" fmla="val 71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128B70-5BBF-4684-9E8B-58A5D40CE89A}"/>
              </a:ext>
            </a:extLst>
          </p:cNvPr>
          <p:cNvSpPr txBox="1"/>
          <p:nvPr/>
        </p:nvSpPr>
        <p:spPr>
          <a:xfrm>
            <a:off x="4401092" y="2004145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E67F34-C385-4113-9619-9F3DCF9B8ACD}"/>
              </a:ext>
            </a:extLst>
          </p:cNvPr>
          <p:cNvSpPr txBox="1"/>
          <p:nvPr/>
        </p:nvSpPr>
        <p:spPr>
          <a:xfrm>
            <a:off x="6654268" y="2776505"/>
            <a:ext cx="83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53EE09B-13FC-476E-89B0-FA4F11992AE3}"/>
              </a:ext>
            </a:extLst>
          </p:cNvPr>
          <p:cNvSpPr txBox="1"/>
          <p:nvPr/>
        </p:nvSpPr>
        <p:spPr>
          <a:xfrm>
            <a:off x="6654267" y="5668235"/>
            <a:ext cx="138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36CB0CA-4671-4D7D-B4CF-6AC5F0F82881}"/>
              </a:ext>
            </a:extLst>
          </p:cNvPr>
          <p:cNvCxnSpPr>
            <a:cxnSpLocks/>
          </p:cNvCxnSpPr>
          <p:nvPr/>
        </p:nvCxnSpPr>
        <p:spPr>
          <a:xfrm>
            <a:off x="5277159" y="4657557"/>
            <a:ext cx="155934" cy="433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8D6AD8-D54D-442E-805F-F263711773C4}"/>
              </a:ext>
            </a:extLst>
          </p:cNvPr>
          <p:cNvCxnSpPr>
            <a:cxnSpLocks/>
          </p:cNvCxnSpPr>
          <p:nvPr/>
        </p:nvCxnSpPr>
        <p:spPr>
          <a:xfrm flipH="1">
            <a:off x="6080673" y="5382908"/>
            <a:ext cx="110199" cy="108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04FF110-4FDB-452B-9EF0-0A25358F44B8}"/>
              </a:ext>
            </a:extLst>
          </p:cNvPr>
          <p:cNvSpPr txBox="1"/>
          <p:nvPr/>
        </p:nvSpPr>
        <p:spPr>
          <a:xfrm>
            <a:off x="5093591" y="5975912"/>
            <a:ext cx="197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Full Duplex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51DC780-08B9-421C-B2E3-1F04290E30B7}"/>
              </a:ext>
            </a:extLst>
          </p:cNvPr>
          <p:cNvSpPr txBox="1"/>
          <p:nvPr/>
        </p:nvSpPr>
        <p:spPr>
          <a:xfrm>
            <a:off x="6627406" y="3379840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384972E-7C96-4FF0-900C-0B8CE3C72AAF}"/>
              </a:ext>
            </a:extLst>
          </p:cNvPr>
          <p:cNvSpPr txBox="1"/>
          <p:nvPr/>
        </p:nvSpPr>
        <p:spPr>
          <a:xfrm>
            <a:off x="6633771" y="4136154"/>
            <a:ext cx="4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RX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6C77E1F-D38E-4CFE-9EA2-2DC3B7C38254}"/>
              </a:ext>
            </a:extLst>
          </p:cNvPr>
          <p:cNvSpPr txBox="1"/>
          <p:nvPr/>
        </p:nvSpPr>
        <p:spPr>
          <a:xfrm>
            <a:off x="7585609" y="3571460"/>
            <a:ext cx="442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~2X increase in throughput 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1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06146 -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3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06002 -0.2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1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9" grpId="0" animBg="1"/>
      <p:bldP spid="90" grpId="0" animBg="1"/>
      <p:bldP spid="91" grpId="0"/>
      <p:bldP spid="92" grpId="0"/>
      <p:bldP spid="93" grpId="0"/>
      <p:bldP spid="97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E2857-A6C6-114E-848D-8967918A8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8CB9BC-D205-F046-8DA6-FAAB135F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72065" y="2114994"/>
            <a:ext cx="492456" cy="665881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</a:effec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8C1ACFA-3BA7-D741-88B1-23DD0E1E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72064" y="3584672"/>
            <a:ext cx="492456" cy="665881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E2C997-CADD-FE4A-849D-95C1E965BBD3}"/>
              </a:ext>
            </a:extLst>
          </p:cNvPr>
          <p:cNvCxnSpPr>
            <a:cxnSpLocks/>
          </p:cNvCxnSpPr>
          <p:nvPr/>
        </p:nvCxnSpPr>
        <p:spPr>
          <a:xfrm flipH="1" flipV="1">
            <a:off x="2985351" y="1909010"/>
            <a:ext cx="3" cy="538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203738-32D8-FA48-B325-FB30B2436D48}"/>
              </a:ext>
            </a:extLst>
          </p:cNvPr>
          <p:cNvCxnSpPr>
            <a:cxnSpLocks/>
          </p:cNvCxnSpPr>
          <p:nvPr/>
        </p:nvCxnSpPr>
        <p:spPr>
          <a:xfrm flipH="1" flipV="1">
            <a:off x="2985351" y="3917611"/>
            <a:ext cx="3" cy="538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630BAD-434B-934F-9809-C268D7877C12}"/>
              </a:ext>
            </a:extLst>
          </p:cNvPr>
          <p:cNvSpPr txBox="1"/>
          <p:nvPr/>
        </p:nvSpPr>
        <p:spPr>
          <a:xfrm>
            <a:off x="2985350" y="1764657"/>
            <a:ext cx="8017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TX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6C57A-18FC-6E4A-8875-7FBDEBBF27B4}"/>
              </a:ext>
            </a:extLst>
          </p:cNvPr>
          <p:cNvSpPr txBox="1"/>
          <p:nvPr/>
        </p:nvSpPr>
        <p:spPr>
          <a:xfrm>
            <a:off x="2985348" y="4133089"/>
            <a:ext cx="8017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RX 1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D1B3A0C-B6C3-AD4D-A371-678E523EC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8728003" y="2109217"/>
            <a:ext cx="492456" cy="665881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</a:effectLst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F0ADE05-8EC0-7F49-A994-FC1E65FE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8728001" y="3584449"/>
            <a:ext cx="492456" cy="665881"/>
          </a:xfrm>
          <a:prstGeom prst="rect">
            <a:avLst/>
          </a:prstGeom>
          <a:ln>
            <a:noFill/>
          </a:ln>
          <a:effectLst>
            <a:glow>
              <a:schemeClr val="bg1"/>
            </a:glo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340477-B83D-D543-81A3-8D9B9F75EB30}"/>
              </a:ext>
            </a:extLst>
          </p:cNvPr>
          <p:cNvCxnSpPr>
            <a:cxnSpLocks/>
          </p:cNvCxnSpPr>
          <p:nvPr/>
        </p:nvCxnSpPr>
        <p:spPr>
          <a:xfrm flipV="1">
            <a:off x="9290591" y="1917738"/>
            <a:ext cx="3" cy="538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498D1C-ECC3-8F4A-9477-7433EB794520}"/>
              </a:ext>
            </a:extLst>
          </p:cNvPr>
          <p:cNvCxnSpPr>
            <a:cxnSpLocks/>
          </p:cNvCxnSpPr>
          <p:nvPr/>
        </p:nvCxnSpPr>
        <p:spPr>
          <a:xfrm flipV="1">
            <a:off x="9290591" y="3927805"/>
            <a:ext cx="3" cy="538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DA4120-5FCE-5D4D-94BD-2766B5FD3F71}"/>
              </a:ext>
            </a:extLst>
          </p:cNvPr>
          <p:cNvSpPr txBox="1"/>
          <p:nvPr/>
        </p:nvSpPr>
        <p:spPr>
          <a:xfrm flipH="1">
            <a:off x="8591212" y="1767841"/>
            <a:ext cx="8017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RX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E0C729-5825-5447-9359-5AB8D5FEDAAE}"/>
              </a:ext>
            </a:extLst>
          </p:cNvPr>
          <p:cNvSpPr txBox="1"/>
          <p:nvPr/>
        </p:nvSpPr>
        <p:spPr>
          <a:xfrm flipH="1">
            <a:off x="8573350" y="4131005"/>
            <a:ext cx="8017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TX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66267C1-B31F-E64B-A34F-4D70E6B1EB98}"/>
              </a:ext>
            </a:extLst>
          </p:cNvPr>
          <p:cNvSpPr/>
          <p:nvPr/>
        </p:nvSpPr>
        <p:spPr>
          <a:xfrm flipH="1">
            <a:off x="2767585" y="1729015"/>
            <a:ext cx="1053273" cy="287125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923D118-4D08-C34E-9FC1-9BB361D2A1B8}"/>
              </a:ext>
            </a:extLst>
          </p:cNvPr>
          <p:cNvSpPr/>
          <p:nvPr/>
        </p:nvSpPr>
        <p:spPr>
          <a:xfrm>
            <a:off x="3732055" y="1729015"/>
            <a:ext cx="4823436" cy="1310892"/>
          </a:xfrm>
          <a:custGeom>
            <a:avLst/>
            <a:gdLst>
              <a:gd name="connsiteX0" fmla="*/ 0 w 2176041"/>
              <a:gd name="connsiteY0" fmla="*/ 554430 h 983169"/>
              <a:gd name="connsiteX1" fmla="*/ 231494 w 2176041"/>
              <a:gd name="connsiteY1" fmla="*/ 10420 h 983169"/>
              <a:gd name="connsiteX2" fmla="*/ 509286 w 2176041"/>
              <a:gd name="connsiteY2" fmla="*/ 982693 h 983169"/>
              <a:gd name="connsiteX3" fmla="*/ 763929 w 2176041"/>
              <a:gd name="connsiteY3" fmla="*/ 149316 h 983169"/>
              <a:gd name="connsiteX4" fmla="*/ 1018572 w 2176041"/>
              <a:gd name="connsiteY4" fmla="*/ 809073 h 983169"/>
              <a:gd name="connsiteX5" fmla="*/ 1238491 w 2176041"/>
              <a:gd name="connsiteY5" fmla="*/ 288212 h 983169"/>
              <a:gd name="connsiteX6" fmla="*/ 1423686 w 2176041"/>
              <a:gd name="connsiteY6" fmla="*/ 762774 h 983169"/>
              <a:gd name="connsiteX7" fmla="*/ 1620456 w 2176041"/>
              <a:gd name="connsiteY7" fmla="*/ 392384 h 983169"/>
              <a:gd name="connsiteX8" fmla="*/ 1794076 w 2176041"/>
              <a:gd name="connsiteY8" fmla="*/ 704901 h 983169"/>
              <a:gd name="connsiteX9" fmla="*/ 1932972 w 2176041"/>
              <a:gd name="connsiteY9" fmla="*/ 484982 h 983169"/>
              <a:gd name="connsiteX10" fmla="*/ 2060294 w 2176041"/>
              <a:gd name="connsiteY10" fmla="*/ 647028 h 983169"/>
              <a:gd name="connsiteX11" fmla="*/ 2176041 w 2176041"/>
              <a:gd name="connsiteY11" fmla="*/ 577579 h 983169"/>
              <a:gd name="connsiteX12" fmla="*/ 2176041 w 2176041"/>
              <a:gd name="connsiteY12" fmla="*/ 577579 h 983169"/>
              <a:gd name="connsiteX13" fmla="*/ 2176041 w 2176041"/>
              <a:gd name="connsiteY13" fmla="*/ 577579 h 9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6041" h="983169">
                <a:moveTo>
                  <a:pt x="0" y="554430"/>
                </a:moveTo>
                <a:cubicBezTo>
                  <a:pt x="73306" y="246736"/>
                  <a:pt x="146613" y="-60957"/>
                  <a:pt x="231494" y="10420"/>
                </a:cubicBezTo>
                <a:cubicBezTo>
                  <a:pt x="316375" y="81797"/>
                  <a:pt x="420547" y="959544"/>
                  <a:pt x="509286" y="982693"/>
                </a:cubicBezTo>
                <a:cubicBezTo>
                  <a:pt x="598025" y="1005842"/>
                  <a:pt x="679048" y="178253"/>
                  <a:pt x="763929" y="149316"/>
                </a:cubicBezTo>
                <a:cubicBezTo>
                  <a:pt x="848810" y="120379"/>
                  <a:pt x="939478" y="785924"/>
                  <a:pt x="1018572" y="809073"/>
                </a:cubicBezTo>
                <a:cubicBezTo>
                  <a:pt x="1097666" y="832222"/>
                  <a:pt x="1170972" y="295928"/>
                  <a:pt x="1238491" y="288212"/>
                </a:cubicBezTo>
                <a:cubicBezTo>
                  <a:pt x="1306010" y="280496"/>
                  <a:pt x="1360025" y="745412"/>
                  <a:pt x="1423686" y="762774"/>
                </a:cubicBezTo>
                <a:cubicBezTo>
                  <a:pt x="1487347" y="780136"/>
                  <a:pt x="1558724" y="402030"/>
                  <a:pt x="1620456" y="392384"/>
                </a:cubicBezTo>
                <a:cubicBezTo>
                  <a:pt x="1682188" y="382738"/>
                  <a:pt x="1741990" y="689468"/>
                  <a:pt x="1794076" y="704901"/>
                </a:cubicBezTo>
                <a:cubicBezTo>
                  <a:pt x="1846162" y="720334"/>
                  <a:pt x="1888602" y="494627"/>
                  <a:pt x="1932972" y="484982"/>
                </a:cubicBezTo>
                <a:cubicBezTo>
                  <a:pt x="1977342" y="475336"/>
                  <a:pt x="2019783" y="631595"/>
                  <a:pt x="2060294" y="647028"/>
                </a:cubicBezTo>
                <a:cubicBezTo>
                  <a:pt x="2100806" y="662461"/>
                  <a:pt x="2176041" y="577579"/>
                  <a:pt x="2176041" y="577579"/>
                </a:cubicBezTo>
                <a:lnTo>
                  <a:pt x="2176041" y="577579"/>
                </a:lnTo>
                <a:lnTo>
                  <a:pt x="2176041" y="577579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04785F-64B5-7248-B115-6948D9469886}"/>
              </a:ext>
            </a:extLst>
          </p:cNvPr>
          <p:cNvSpPr/>
          <p:nvPr/>
        </p:nvSpPr>
        <p:spPr>
          <a:xfrm flipH="1">
            <a:off x="8447593" y="1731265"/>
            <a:ext cx="1053273" cy="287125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CABC867-5A8B-6343-8CF1-7319061C4CD9}"/>
              </a:ext>
            </a:extLst>
          </p:cNvPr>
          <p:cNvSpPr/>
          <p:nvPr/>
        </p:nvSpPr>
        <p:spPr>
          <a:xfrm flipH="1">
            <a:off x="3749914" y="3188394"/>
            <a:ext cx="4823436" cy="1310892"/>
          </a:xfrm>
          <a:custGeom>
            <a:avLst/>
            <a:gdLst>
              <a:gd name="connsiteX0" fmla="*/ 0 w 2176041"/>
              <a:gd name="connsiteY0" fmla="*/ 554430 h 983169"/>
              <a:gd name="connsiteX1" fmla="*/ 231494 w 2176041"/>
              <a:gd name="connsiteY1" fmla="*/ 10420 h 983169"/>
              <a:gd name="connsiteX2" fmla="*/ 509286 w 2176041"/>
              <a:gd name="connsiteY2" fmla="*/ 982693 h 983169"/>
              <a:gd name="connsiteX3" fmla="*/ 763929 w 2176041"/>
              <a:gd name="connsiteY3" fmla="*/ 149316 h 983169"/>
              <a:gd name="connsiteX4" fmla="*/ 1018572 w 2176041"/>
              <a:gd name="connsiteY4" fmla="*/ 809073 h 983169"/>
              <a:gd name="connsiteX5" fmla="*/ 1238491 w 2176041"/>
              <a:gd name="connsiteY5" fmla="*/ 288212 h 983169"/>
              <a:gd name="connsiteX6" fmla="*/ 1423686 w 2176041"/>
              <a:gd name="connsiteY6" fmla="*/ 762774 h 983169"/>
              <a:gd name="connsiteX7" fmla="*/ 1620456 w 2176041"/>
              <a:gd name="connsiteY7" fmla="*/ 392384 h 983169"/>
              <a:gd name="connsiteX8" fmla="*/ 1794076 w 2176041"/>
              <a:gd name="connsiteY8" fmla="*/ 704901 h 983169"/>
              <a:gd name="connsiteX9" fmla="*/ 1932972 w 2176041"/>
              <a:gd name="connsiteY9" fmla="*/ 484982 h 983169"/>
              <a:gd name="connsiteX10" fmla="*/ 2060294 w 2176041"/>
              <a:gd name="connsiteY10" fmla="*/ 647028 h 983169"/>
              <a:gd name="connsiteX11" fmla="*/ 2176041 w 2176041"/>
              <a:gd name="connsiteY11" fmla="*/ 577579 h 983169"/>
              <a:gd name="connsiteX12" fmla="*/ 2176041 w 2176041"/>
              <a:gd name="connsiteY12" fmla="*/ 577579 h 983169"/>
              <a:gd name="connsiteX13" fmla="*/ 2176041 w 2176041"/>
              <a:gd name="connsiteY13" fmla="*/ 577579 h 9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6041" h="983169">
                <a:moveTo>
                  <a:pt x="0" y="554430"/>
                </a:moveTo>
                <a:cubicBezTo>
                  <a:pt x="73306" y="246736"/>
                  <a:pt x="146613" y="-60957"/>
                  <a:pt x="231494" y="10420"/>
                </a:cubicBezTo>
                <a:cubicBezTo>
                  <a:pt x="316375" y="81797"/>
                  <a:pt x="420547" y="959544"/>
                  <a:pt x="509286" y="982693"/>
                </a:cubicBezTo>
                <a:cubicBezTo>
                  <a:pt x="598025" y="1005842"/>
                  <a:pt x="679048" y="178253"/>
                  <a:pt x="763929" y="149316"/>
                </a:cubicBezTo>
                <a:cubicBezTo>
                  <a:pt x="848810" y="120379"/>
                  <a:pt x="939478" y="785924"/>
                  <a:pt x="1018572" y="809073"/>
                </a:cubicBezTo>
                <a:cubicBezTo>
                  <a:pt x="1097666" y="832222"/>
                  <a:pt x="1170972" y="295928"/>
                  <a:pt x="1238491" y="288212"/>
                </a:cubicBezTo>
                <a:cubicBezTo>
                  <a:pt x="1306010" y="280496"/>
                  <a:pt x="1360025" y="745412"/>
                  <a:pt x="1423686" y="762774"/>
                </a:cubicBezTo>
                <a:cubicBezTo>
                  <a:pt x="1487347" y="780136"/>
                  <a:pt x="1558724" y="402030"/>
                  <a:pt x="1620456" y="392384"/>
                </a:cubicBezTo>
                <a:cubicBezTo>
                  <a:pt x="1682188" y="382738"/>
                  <a:pt x="1741990" y="689468"/>
                  <a:pt x="1794076" y="704901"/>
                </a:cubicBezTo>
                <a:cubicBezTo>
                  <a:pt x="1846162" y="720334"/>
                  <a:pt x="1888602" y="494627"/>
                  <a:pt x="1932972" y="484982"/>
                </a:cubicBezTo>
                <a:cubicBezTo>
                  <a:pt x="1977342" y="475336"/>
                  <a:pt x="2019783" y="631595"/>
                  <a:pt x="2060294" y="647028"/>
                </a:cubicBezTo>
                <a:cubicBezTo>
                  <a:pt x="2100806" y="662461"/>
                  <a:pt x="2176041" y="577579"/>
                  <a:pt x="2176041" y="577579"/>
                </a:cubicBezTo>
                <a:lnTo>
                  <a:pt x="2176041" y="577579"/>
                </a:lnTo>
                <a:lnTo>
                  <a:pt x="2176041" y="577579"/>
                </a:lnTo>
              </a:path>
            </a:pathLst>
          </a:custGeom>
          <a:noFill/>
          <a:ln w="254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Google Shape;73;p9">
            <a:extLst>
              <a:ext uri="{FF2B5EF4-FFF2-40B4-BE49-F238E27FC236}">
                <a16:creationId xmlns:a16="http://schemas.microsoft.com/office/drawing/2014/main" id="{1692CDFF-985D-EC4C-8CD7-B9B8EF9018F7}"/>
              </a:ext>
            </a:extLst>
          </p:cNvPr>
          <p:cNvSpPr txBox="1"/>
          <p:nvPr/>
        </p:nvSpPr>
        <p:spPr>
          <a:xfrm>
            <a:off x="5102157" y="1437328"/>
            <a:ext cx="2863200" cy="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>
              <a:solidFill>
                <a:srgbClr val="6AA84F"/>
              </a:solidFill>
            </a:endParaRPr>
          </a:p>
        </p:txBody>
      </p:sp>
      <p:sp>
        <p:nvSpPr>
          <p:cNvPr id="26" name="Google Shape;73;p9">
            <a:extLst>
              <a:ext uri="{FF2B5EF4-FFF2-40B4-BE49-F238E27FC236}">
                <a16:creationId xmlns:a16="http://schemas.microsoft.com/office/drawing/2014/main" id="{DB1316E0-F7F5-764C-AE05-81A38918D72E}"/>
              </a:ext>
            </a:extLst>
          </p:cNvPr>
          <p:cNvSpPr txBox="1"/>
          <p:nvPr/>
        </p:nvSpPr>
        <p:spPr>
          <a:xfrm>
            <a:off x="4977475" y="4329995"/>
            <a:ext cx="2863200" cy="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>
              <a:solidFill>
                <a:srgbClr val="6AA84F"/>
              </a:solidFill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CA6B41B-4340-EE4A-8E44-45BE8770DC76}"/>
              </a:ext>
            </a:extLst>
          </p:cNvPr>
          <p:cNvSpPr/>
          <p:nvPr/>
        </p:nvSpPr>
        <p:spPr>
          <a:xfrm>
            <a:off x="3703899" y="2515565"/>
            <a:ext cx="246952" cy="1373529"/>
          </a:xfrm>
          <a:custGeom>
            <a:avLst/>
            <a:gdLst>
              <a:gd name="connsiteX0" fmla="*/ 0 w 185214"/>
              <a:gd name="connsiteY0" fmla="*/ 0 h 1030147"/>
              <a:gd name="connsiteX1" fmla="*/ 185195 w 185214"/>
              <a:gd name="connsiteY1" fmla="*/ 544011 h 1030147"/>
              <a:gd name="connsiteX2" fmla="*/ 11575 w 185214"/>
              <a:gd name="connsiteY2" fmla="*/ 1030147 h 10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214" h="1030147">
                <a:moveTo>
                  <a:pt x="0" y="0"/>
                </a:moveTo>
                <a:cubicBezTo>
                  <a:pt x="91633" y="186160"/>
                  <a:pt x="183266" y="372320"/>
                  <a:pt x="185195" y="544011"/>
                </a:cubicBezTo>
                <a:cubicBezTo>
                  <a:pt x="187124" y="715702"/>
                  <a:pt x="44370" y="941408"/>
                  <a:pt x="11575" y="1030147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Google Shape;95;p10">
            <a:extLst>
              <a:ext uri="{FF2B5EF4-FFF2-40B4-BE49-F238E27FC236}">
                <a16:creationId xmlns:a16="http://schemas.microsoft.com/office/drawing/2014/main" id="{7ABCF074-E740-BB4A-9BB9-86E77E3D863A}"/>
              </a:ext>
            </a:extLst>
          </p:cNvPr>
          <p:cNvSpPr txBox="1"/>
          <p:nvPr/>
        </p:nvSpPr>
        <p:spPr>
          <a:xfrm>
            <a:off x="2116187" y="2689425"/>
            <a:ext cx="1852384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Interference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620F2-FC20-3F47-85B8-D221CA68CC0D}"/>
              </a:ext>
            </a:extLst>
          </p:cNvPr>
          <p:cNvCxnSpPr>
            <a:cxnSpLocks/>
          </p:cNvCxnSpPr>
          <p:nvPr/>
        </p:nvCxnSpPr>
        <p:spPr>
          <a:xfrm flipH="1">
            <a:off x="4172330" y="1712827"/>
            <a:ext cx="8505" cy="150139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7BB1E-FD67-854B-A74D-1D873B1CA283}"/>
              </a:ext>
            </a:extLst>
          </p:cNvPr>
          <p:cNvCxnSpPr>
            <a:cxnSpLocks/>
          </p:cNvCxnSpPr>
          <p:nvPr/>
        </p:nvCxnSpPr>
        <p:spPr>
          <a:xfrm flipH="1">
            <a:off x="4169555" y="3762859"/>
            <a:ext cx="11280" cy="407117"/>
          </a:xfrm>
          <a:prstGeom prst="straightConnector1">
            <a:avLst/>
          </a:prstGeom>
          <a:ln w="412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40A5E6-E8AD-44A5-AB88-CAAF69EC6C1A}"/>
              </a:ext>
            </a:extLst>
          </p:cNvPr>
          <p:cNvSpPr txBox="1"/>
          <p:nvPr/>
        </p:nvSpPr>
        <p:spPr>
          <a:xfrm>
            <a:off x="3950851" y="992886"/>
            <a:ext cx="664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10-100 million times more powerful! </a:t>
            </a:r>
          </a:p>
        </p:txBody>
      </p:sp>
      <p:pic>
        <p:nvPicPr>
          <p:cNvPr id="31" name="Graphic 30" descr="Warning">
            <a:extLst>
              <a:ext uri="{FF2B5EF4-FFF2-40B4-BE49-F238E27FC236}">
                <a16:creationId xmlns:a16="http://schemas.microsoft.com/office/drawing/2014/main" id="{0438145B-AF82-455C-85A9-533F97524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4904" y="68508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4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6 L 0.00052 -0.135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3" grpId="0" animBg="1"/>
      <p:bldP spid="2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E2857-A6C6-114E-848D-8967918A8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5C46F0-BC0F-4EE3-ABD9-D50B22220CA8}"/>
              </a:ext>
            </a:extLst>
          </p:cNvPr>
          <p:cNvGrpSpPr/>
          <p:nvPr/>
        </p:nvGrpSpPr>
        <p:grpSpPr>
          <a:xfrm>
            <a:off x="2116187" y="685085"/>
            <a:ext cx="8474764" cy="3931310"/>
            <a:chOff x="2116187" y="685085"/>
            <a:chExt cx="8474764" cy="39313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A8CB9BC-D205-F046-8DA6-FAAB135F5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2065" y="2114994"/>
              <a:ext cx="492456" cy="665881"/>
            </a:xfrm>
            <a:prstGeom prst="rect">
              <a:avLst/>
            </a:prstGeom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C8C1ACFA-3BA7-D741-88B1-23DD0E1EF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2064" y="3584672"/>
              <a:ext cx="492456" cy="665881"/>
            </a:xfrm>
            <a:prstGeom prst="rect">
              <a:avLst/>
            </a:prstGeom>
            <a:ln>
              <a:noFill/>
            </a:ln>
            <a:effectLst>
              <a:glow>
                <a:schemeClr val="bg1"/>
              </a:glow>
            </a:effec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E2C997-CADD-FE4A-849D-95C1E965B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5351" y="1909010"/>
              <a:ext cx="3" cy="5389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203738-32D8-FA48-B325-FB30B2436D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5351" y="3917611"/>
              <a:ext cx="3" cy="5389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30BAD-434B-934F-9809-C268D7877C12}"/>
                </a:ext>
              </a:extLst>
            </p:cNvPr>
            <p:cNvSpPr txBox="1"/>
            <p:nvPr/>
          </p:nvSpPr>
          <p:spPr>
            <a:xfrm>
              <a:off x="2985350" y="1764657"/>
              <a:ext cx="801756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TX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46C57A-18FC-6E4A-8875-7FBDEBBF27B4}"/>
                </a:ext>
              </a:extLst>
            </p:cNvPr>
            <p:cNvSpPr txBox="1"/>
            <p:nvPr/>
          </p:nvSpPr>
          <p:spPr>
            <a:xfrm>
              <a:off x="2985348" y="4133089"/>
              <a:ext cx="80175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RX 1</a:t>
              </a:r>
            </a:p>
          </p:txBody>
        </p:sp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BD1B3A0C-B6C3-AD4D-A371-678E523EC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H="1">
              <a:off x="8728003" y="2109217"/>
              <a:ext cx="492456" cy="665881"/>
            </a:xfrm>
            <a:prstGeom prst="rect">
              <a:avLst/>
            </a:prstGeom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0F0ADE05-8EC0-7F49-A994-FC1E65FE7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H="1">
              <a:off x="8728001" y="3584449"/>
              <a:ext cx="492456" cy="665881"/>
            </a:xfrm>
            <a:prstGeom prst="rect">
              <a:avLst/>
            </a:prstGeom>
            <a:ln>
              <a:noFill/>
            </a:ln>
            <a:effectLst>
              <a:glow>
                <a:schemeClr val="bg1"/>
              </a:glow>
            </a:effec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340477-B83D-D543-81A3-8D9B9F75E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591" y="1917738"/>
              <a:ext cx="3" cy="5389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498D1C-ECC3-8F4A-9477-7433EB794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591" y="3927805"/>
              <a:ext cx="3" cy="5389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DA4120-5FCE-5D4D-94BD-2766B5FD3F71}"/>
                </a:ext>
              </a:extLst>
            </p:cNvPr>
            <p:cNvSpPr txBox="1"/>
            <p:nvPr/>
          </p:nvSpPr>
          <p:spPr>
            <a:xfrm flipH="1">
              <a:off x="8591212" y="1767841"/>
              <a:ext cx="80175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RX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E0C729-5825-5447-9359-5AB8D5FEDAAE}"/>
                </a:ext>
              </a:extLst>
            </p:cNvPr>
            <p:cNvSpPr txBox="1"/>
            <p:nvPr/>
          </p:nvSpPr>
          <p:spPr>
            <a:xfrm flipH="1">
              <a:off x="8573350" y="4131005"/>
              <a:ext cx="80175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TX 2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66267C1-B31F-E64B-A34F-4D70E6B1EB98}"/>
                </a:ext>
              </a:extLst>
            </p:cNvPr>
            <p:cNvSpPr/>
            <p:nvPr/>
          </p:nvSpPr>
          <p:spPr>
            <a:xfrm flipH="1">
              <a:off x="2767585" y="1729015"/>
              <a:ext cx="1053273" cy="287125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26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923D118-4D08-C34E-9FC1-9BB361D2A1B8}"/>
                </a:ext>
              </a:extLst>
            </p:cNvPr>
            <p:cNvSpPr/>
            <p:nvPr/>
          </p:nvSpPr>
          <p:spPr>
            <a:xfrm>
              <a:off x="3732055" y="1729015"/>
              <a:ext cx="4823436" cy="1310892"/>
            </a:xfrm>
            <a:custGeom>
              <a:avLst/>
              <a:gdLst>
                <a:gd name="connsiteX0" fmla="*/ 0 w 2176041"/>
                <a:gd name="connsiteY0" fmla="*/ 554430 h 983169"/>
                <a:gd name="connsiteX1" fmla="*/ 231494 w 2176041"/>
                <a:gd name="connsiteY1" fmla="*/ 10420 h 983169"/>
                <a:gd name="connsiteX2" fmla="*/ 509286 w 2176041"/>
                <a:gd name="connsiteY2" fmla="*/ 982693 h 983169"/>
                <a:gd name="connsiteX3" fmla="*/ 763929 w 2176041"/>
                <a:gd name="connsiteY3" fmla="*/ 149316 h 983169"/>
                <a:gd name="connsiteX4" fmla="*/ 1018572 w 2176041"/>
                <a:gd name="connsiteY4" fmla="*/ 809073 h 983169"/>
                <a:gd name="connsiteX5" fmla="*/ 1238491 w 2176041"/>
                <a:gd name="connsiteY5" fmla="*/ 288212 h 983169"/>
                <a:gd name="connsiteX6" fmla="*/ 1423686 w 2176041"/>
                <a:gd name="connsiteY6" fmla="*/ 762774 h 983169"/>
                <a:gd name="connsiteX7" fmla="*/ 1620456 w 2176041"/>
                <a:gd name="connsiteY7" fmla="*/ 392384 h 983169"/>
                <a:gd name="connsiteX8" fmla="*/ 1794076 w 2176041"/>
                <a:gd name="connsiteY8" fmla="*/ 704901 h 983169"/>
                <a:gd name="connsiteX9" fmla="*/ 1932972 w 2176041"/>
                <a:gd name="connsiteY9" fmla="*/ 484982 h 983169"/>
                <a:gd name="connsiteX10" fmla="*/ 2060294 w 2176041"/>
                <a:gd name="connsiteY10" fmla="*/ 647028 h 983169"/>
                <a:gd name="connsiteX11" fmla="*/ 2176041 w 2176041"/>
                <a:gd name="connsiteY11" fmla="*/ 577579 h 983169"/>
                <a:gd name="connsiteX12" fmla="*/ 2176041 w 2176041"/>
                <a:gd name="connsiteY12" fmla="*/ 577579 h 983169"/>
                <a:gd name="connsiteX13" fmla="*/ 2176041 w 2176041"/>
                <a:gd name="connsiteY13" fmla="*/ 577579 h 9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6041" h="983169">
                  <a:moveTo>
                    <a:pt x="0" y="554430"/>
                  </a:moveTo>
                  <a:cubicBezTo>
                    <a:pt x="73306" y="246736"/>
                    <a:pt x="146613" y="-60957"/>
                    <a:pt x="231494" y="10420"/>
                  </a:cubicBezTo>
                  <a:cubicBezTo>
                    <a:pt x="316375" y="81797"/>
                    <a:pt x="420547" y="959544"/>
                    <a:pt x="509286" y="982693"/>
                  </a:cubicBezTo>
                  <a:cubicBezTo>
                    <a:pt x="598025" y="1005842"/>
                    <a:pt x="679048" y="178253"/>
                    <a:pt x="763929" y="149316"/>
                  </a:cubicBezTo>
                  <a:cubicBezTo>
                    <a:pt x="848810" y="120379"/>
                    <a:pt x="939478" y="785924"/>
                    <a:pt x="1018572" y="809073"/>
                  </a:cubicBezTo>
                  <a:cubicBezTo>
                    <a:pt x="1097666" y="832222"/>
                    <a:pt x="1170972" y="295928"/>
                    <a:pt x="1238491" y="288212"/>
                  </a:cubicBezTo>
                  <a:cubicBezTo>
                    <a:pt x="1306010" y="280496"/>
                    <a:pt x="1360025" y="745412"/>
                    <a:pt x="1423686" y="762774"/>
                  </a:cubicBezTo>
                  <a:cubicBezTo>
                    <a:pt x="1487347" y="780136"/>
                    <a:pt x="1558724" y="402030"/>
                    <a:pt x="1620456" y="392384"/>
                  </a:cubicBezTo>
                  <a:cubicBezTo>
                    <a:pt x="1682188" y="382738"/>
                    <a:pt x="1741990" y="689468"/>
                    <a:pt x="1794076" y="704901"/>
                  </a:cubicBezTo>
                  <a:cubicBezTo>
                    <a:pt x="1846162" y="720334"/>
                    <a:pt x="1888602" y="494627"/>
                    <a:pt x="1932972" y="484982"/>
                  </a:cubicBezTo>
                  <a:cubicBezTo>
                    <a:pt x="1977342" y="475336"/>
                    <a:pt x="2019783" y="631595"/>
                    <a:pt x="2060294" y="647028"/>
                  </a:cubicBezTo>
                  <a:cubicBezTo>
                    <a:pt x="2100806" y="662461"/>
                    <a:pt x="2176041" y="577579"/>
                    <a:pt x="2176041" y="577579"/>
                  </a:cubicBezTo>
                  <a:lnTo>
                    <a:pt x="2176041" y="577579"/>
                  </a:lnTo>
                  <a:lnTo>
                    <a:pt x="2176041" y="57757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A04785F-64B5-7248-B115-6948D9469886}"/>
                </a:ext>
              </a:extLst>
            </p:cNvPr>
            <p:cNvSpPr/>
            <p:nvPr/>
          </p:nvSpPr>
          <p:spPr>
            <a:xfrm flipH="1">
              <a:off x="8447593" y="1731265"/>
              <a:ext cx="1053273" cy="287125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26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ABC867-5A8B-6343-8CF1-7319061C4CD9}"/>
                </a:ext>
              </a:extLst>
            </p:cNvPr>
            <p:cNvSpPr/>
            <p:nvPr/>
          </p:nvSpPr>
          <p:spPr>
            <a:xfrm flipH="1">
              <a:off x="3749914" y="3188394"/>
              <a:ext cx="4823436" cy="1310892"/>
            </a:xfrm>
            <a:custGeom>
              <a:avLst/>
              <a:gdLst>
                <a:gd name="connsiteX0" fmla="*/ 0 w 2176041"/>
                <a:gd name="connsiteY0" fmla="*/ 554430 h 983169"/>
                <a:gd name="connsiteX1" fmla="*/ 231494 w 2176041"/>
                <a:gd name="connsiteY1" fmla="*/ 10420 h 983169"/>
                <a:gd name="connsiteX2" fmla="*/ 509286 w 2176041"/>
                <a:gd name="connsiteY2" fmla="*/ 982693 h 983169"/>
                <a:gd name="connsiteX3" fmla="*/ 763929 w 2176041"/>
                <a:gd name="connsiteY3" fmla="*/ 149316 h 983169"/>
                <a:gd name="connsiteX4" fmla="*/ 1018572 w 2176041"/>
                <a:gd name="connsiteY4" fmla="*/ 809073 h 983169"/>
                <a:gd name="connsiteX5" fmla="*/ 1238491 w 2176041"/>
                <a:gd name="connsiteY5" fmla="*/ 288212 h 983169"/>
                <a:gd name="connsiteX6" fmla="*/ 1423686 w 2176041"/>
                <a:gd name="connsiteY6" fmla="*/ 762774 h 983169"/>
                <a:gd name="connsiteX7" fmla="*/ 1620456 w 2176041"/>
                <a:gd name="connsiteY7" fmla="*/ 392384 h 983169"/>
                <a:gd name="connsiteX8" fmla="*/ 1794076 w 2176041"/>
                <a:gd name="connsiteY8" fmla="*/ 704901 h 983169"/>
                <a:gd name="connsiteX9" fmla="*/ 1932972 w 2176041"/>
                <a:gd name="connsiteY9" fmla="*/ 484982 h 983169"/>
                <a:gd name="connsiteX10" fmla="*/ 2060294 w 2176041"/>
                <a:gd name="connsiteY10" fmla="*/ 647028 h 983169"/>
                <a:gd name="connsiteX11" fmla="*/ 2176041 w 2176041"/>
                <a:gd name="connsiteY11" fmla="*/ 577579 h 983169"/>
                <a:gd name="connsiteX12" fmla="*/ 2176041 w 2176041"/>
                <a:gd name="connsiteY12" fmla="*/ 577579 h 983169"/>
                <a:gd name="connsiteX13" fmla="*/ 2176041 w 2176041"/>
                <a:gd name="connsiteY13" fmla="*/ 577579 h 9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6041" h="983169">
                  <a:moveTo>
                    <a:pt x="0" y="554430"/>
                  </a:moveTo>
                  <a:cubicBezTo>
                    <a:pt x="73306" y="246736"/>
                    <a:pt x="146613" y="-60957"/>
                    <a:pt x="231494" y="10420"/>
                  </a:cubicBezTo>
                  <a:cubicBezTo>
                    <a:pt x="316375" y="81797"/>
                    <a:pt x="420547" y="959544"/>
                    <a:pt x="509286" y="982693"/>
                  </a:cubicBezTo>
                  <a:cubicBezTo>
                    <a:pt x="598025" y="1005842"/>
                    <a:pt x="679048" y="178253"/>
                    <a:pt x="763929" y="149316"/>
                  </a:cubicBezTo>
                  <a:cubicBezTo>
                    <a:pt x="848810" y="120379"/>
                    <a:pt x="939478" y="785924"/>
                    <a:pt x="1018572" y="809073"/>
                  </a:cubicBezTo>
                  <a:cubicBezTo>
                    <a:pt x="1097666" y="832222"/>
                    <a:pt x="1170972" y="295928"/>
                    <a:pt x="1238491" y="288212"/>
                  </a:cubicBezTo>
                  <a:cubicBezTo>
                    <a:pt x="1306010" y="280496"/>
                    <a:pt x="1360025" y="745412"/>
                    <a:pt x="1423686" y="762774"/>
                  </a:cubicBezTo>
                  <a:cubicBezTo>
                    <a:pt x="1487347" y="780136"/>
                    <a:pt x="1558724" y="402030"/>
                    <a:pt x="1620456" y="392384"/>
                  </a:cubicBezTo>
                  <a:cubicBezTo>
                    <a:pt x="1682188" y="382738"/>
                    <a:pt x="1741990" y="689468"/>
                    <a:pt x="1794076" y="704901"/>
                  </a:cubicBezTo>
                  <a:cubicBezTo>
                    <a:pt x="1846162" y="720334"/>
                    <a:pt x="1888602" y="494627"/>
                    <a:pt x="1932972" y="484982"/>
                  </a:cubicBezTo>
                  <a:cubicBezTo>
                    <a:pt x="1977342" y="475336"/>
                    <a:pt x="2019783" y="631595"/>
                    <a:pt x="2060294" y="647028"/>
                  </a:cubicBezTo>
                  <a:cubicBezTo>
                    <a:pt x="2100806" y="662461"/>
                    <a:pt x="2176041" y="577579"/>
                    <a:pt x="2176041" y="577579"/>
                  </a:cubicBezTo>
                  <a:lnTo>
                    <a:pt x="2176041" y="577579"/>
                  </a:lnTo>
                  <a:lnTo>
                    <a:pt x="2176041" y="577579"/>
                  </a:lnTo>
                </a:path>
              </a:pathLst>
            </a:custGeom>
            <a:noFill/>
            <a:ln w="254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Google Shape;73;p9">
              <a:extLst>
                <a:ext uri="{FF2B5EF4-FFF2-40B4-BE49-F238E27FC236}">
                  <a16:creationId xmlns:a16="http://schemas.microsoft.com/office/drawing/2014/main" id="{1692CDFF-985D-EC4C-8CD7-B9B8EF9018F7}"/>
                </a:ext>
              </a:extLst>
            </p:cNvPr>
            <p:cNvSpPr txBox="1"/>
            <p:nvPr/>
          </p:nvSpPr>
          <p:spPr>
            <a:xfrm>
              <a:off x="5102157" y="1437328"/>
              <a:ext cx="2863200" cy="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endParaRPr sz="2400" dirty="0">
                <a:solidFill>
                  <a:srgbClr val="6AA84F"/>
                </a:solidFill>
              </a:endParaRPr>
            </a:p>
          </p:txBody>
        </p:sp>
        <p:sp>
          <p:nvSpPr>
            <p:cNvPr id="26" name="Google Shape;73;p9">
              <a:extLst>
                <a:ext uri="{FF2B5EF4-FFF2-40B4-BE49-F238E27FC236}">
                  <a16:creationId xmlns:a16="http://schemas.microsoft.com/office/drawing/2014/main" id="{DB1316E0-F7F5-764C-AE05-81A38918D72E}"/>
                </a:ext>
              </a:extLst>
            </p:cNvPr>
            <p:cNvSpPr txBox="1"/>
            <p:nvPr/>
          </p:nvSpPr>
          <p:spPr>
            <a:xfrm>
              <a:off x="4977475" y="4329995"/>
              <a:ext cx="2863200" cy="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endParaRPr sz="2400" dirty="0">
                <a:solidFill>
                  <a:srgbClr val="6AA84F"/>
                </a:solidFill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CA6B41B-4340-EE4A-8E44-45BE8770DC76}"/>
                </a:ext>
              </a:extLst>
            </p:cNvPr>
            <p:cNvSpPr/>
            <p:nvPr/>
          </p:nvSpPr>
          <p:spPr>
            <a:xfrm>
              <a:off x="3703899" y="2515565"/>
              <a:ext cx="246952" cy="1373529"/>
            </a:xfrm>
            <a:custGeom>
              <a:avLst/>
              <a:gdLst>
                <a:gd name="connsiteX0" fmla="*/ 0 w 185214"/>
                <a:gd name="connsiteY0" fmla="*/ 0 h 1030147"/>
                <a:gd name="connsiteX1" fmla="*/ 185195 w 185214"/>
                <a:gd name="connsiteY1" fmla="*/ 544011 h 1030147"/>
                <a:gd name="connsiteX2" fmla="*/ 11575 w 185214"/>
                <a:gd name="connsiteY2" fmla="*/ 1030147 h 103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214" h="1030147">
                  <a:moveTo>
                    <a:pt x="0" y="0"/>
                  </a:moveTo>
                  <a:cubicBezTo>
                    <a:pt x="91633" y="186160"/>
                    <a:pt x="183266" y="372320"/>
                    <a:pt x="185195" y="544011"/>
                  </a:cubicBezTo>
                  <a:cubicBezTo>
                    <a:pt x="187124" y="715702"/>
                    <a:pt x="44370" y="941408"/>
                    <a:pt x="11575" y="103014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Google Shape;95;p10">
              <a:extLst>
                <a:ext uri="{FF2B5EF4-FFF2-40B4-BE49-F238E27FC236}">
                  <a16:creationId xmlns:a16="http://schemas.microsoft.com/office/drawing/2014/main" id="{7ABCF074-E740-BB4A-9BB9-86E77E3D863A}"/>
                </a:ext>
              </a:extLst>
            </p:cNvPr>
            <p:cNvSpPr txBox="1"/>
            <p:nvPr/>
          </p:nvSpPr>
          <p:spPr>
            <a:xfrm>
              <a:off x="2116187" y="2689425"/>
              <a:ext cx="1852384" cy="5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 Interference</a:t>
              </a:r>
              <a:endPara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88620F2-FC20-3F47-85B8-D221CA68C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2330" y="1712827"/>
              <a:ext cx="8505" cy="150139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637BB1E-FD67-854B-A74D-1D873B1CA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9555" y="3762859"/>
              <a:ext cx="11280" cy="407117"/>
            </a:xfrm>
            <a:prstGeom prst="straightConnector1">
              <a:avLst/>
            </a:prstGeom>
            <a:ln w="412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40A5E6-E8AD-44A5-AB88-CAAF69EC6C1A}"/>
                </a:ext>
              </a:extLst>
            </p:cNvPr>
            <p:cNvSpPr txBox="1"/>
            <p:nvPr/>
          </p:nvSpPr>
          <p:spPr>
            <a:xfrm>
              <a:off x="3950851" y="992886"/>
              <a:ext cx="664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10-100 million times more powerful! </a:t>
              </a:r>
            </a:p>
          </p:txBody>
        </p:sp>
        <p:pic>
          <p:nvPicPr>
            <p:cNvPr id="31" name="Graphic 30" descr="Warning">
              <a:extLst>
                <a:ext uri="{FF2B5EF4-FFF2-40B4-BE49-F238E27FC236}">
                  <a16:creationId xmlns:a16="http://schemas.microsoft.com/office/drawing/2014/main" id="{0438145B-AF82-455C-85A9-533F9752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54904" y="685085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0D0FA73-0784-4C0B-ACDF-4ACD97A7179D}"/>
              </a:ext>
            </a:extLst>
          </p:cNvPr>
          <p:cNvSpPr/>
          <p:nvPr/>
        </p:nvSpPr>
        <p:spPr>
          <a:xfrm>
            <a:off x="5663005" y="3097587"/>
            <a:ext cx="3111190" cy="2607503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380251-5D32-42EB-AD2C-C3D71BFD3804}"/>
              </a:ext>
            </a:extLst>
          </p:cNvPr>
          <p:cNvCxnSpPr>
            <a:cxnSpLocks/>
          </p:cNvCxnSpPr>
          <p:nvPr/>
        </p:nvCxnSpPr>
        <p:spPr>
          <a:xfrm>
            <a:off x="5663005" y="3845165"/>
            <a:ext cx="73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2F40CB-C706-4382-882D-D65E1DEE23C7}"/>
              </a:ext>
            </a:extLst>
          </p:cNvPr>
          <p:cNvCxnSpPr>
            <a:cxnSpLocks/>
          </p:cNvCxnSpPr>
          <p:nvPr/>
        </p:nvCxnSpPr>
        <p:spPr>
          <a:xfrm>
            <a:off x="5663005" y="4246609"/>
            <a:ext cx="73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DCEF7D-190F-41E2-A9CD-7E8D56749735}"/>
              </a:ext>
            </a:extLst>
          </p:cNvPr>
          <p:cNvCxnSpPr>
            <a:cxnSpLocks/>
          </p:cNvCxnSpPr>
          <p:nvPr/>
        </p:nvCxnSpPr>
        <p:spPr>
          <a:xfrm>
            <a:off x="5663005" y="4668076"/>
            <a:ext cx="73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0F6BC9-14B6-49E0-B70F-2F3557F9D969}"/>
              </a:ext>
            </a:extLst>
          </p:cNvPr>
          <p:cNvCxnSpPr>
            <a:cxnSpLocks/>
          </p:cNvCxnSpPr>
          <p:nvPr/>
        </p:nvCxnSpPr>
        <p:spPr>
          <a:xfrm flipV="1">
            <a:off x="5663005" y="5116404"/>
            <a:ext cx="7315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22BBD3-8925-4450-8FED-BB47A9BED033}"/>
              </a:ext>
            </a:extLst>
          </p:cNvPr>
          <p:cNvCxnSpPr>
            <a:cxnSpLocks/>
          </p:cNvCxnSpPr>
          <p:nvPr/>
        </p:nvCxnSpPr>
        <p:spPr>
          <a:xfrm>
            <a:off x="5663005" y="5528999"/>
            <a:ext cx="73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D3DD2D-04FA-484E-B3D7-29F31281B995}"/>
              </a:ext>
            </a:extLst>
          </p:cNvPr>
          <p:cNvCxnSpPr>
            <a:cxnSpLocks/>
          </p:cNvCxnSpPr>
          <p:nvPr/>
        </p:nvCxnSpPr>
        <p:spPr>
          <a:xfrm>
            <a:off x="5876423" y="5645864"/>
            <a:ext cx="0" cy="706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24C8DC-F07E-4A3B-AE10-949C29A4D07E}"/>
              </a:ext>
            </a:extLst>
          </p:cNvPr>
          <p:cNvCxnSpPr>
            <a:cxnSpLocks/>
          </p:cNvCxnSpPr>
          <p:nvPr/>
        </p:nvCxnSpPr>
        <p:spPr>
          <a:xfrm>
            <a:off x="6303887" y="5645864"/>
            <a:ext cx="0" cy="706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BF040B-6018-489C-9258-9D562D2135A4}"/>
              </a:ext>
            </a:extLst>
          </p:cNvPr>
          <p:cNvCxnSpPr>
            <a:cxnSpLocks/>
          </p:cNvCxnSpPr>
          <p:nvPr/>
        </p:nvCxnSpPr>
        <p:spPr>
          <a:xfrm>
            <a:off x="6727633" y="5645864"/>
            <a:ext cx="0" cy="706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CE02AF-0344-43D5-9862-48217C2010E4}"/>
              </a:ext>
            </a:extLst>
          </p:cNvPr>
          <p:cNvCxnSpPr>
            <a:cxnSpLocks/>
          </p:cNvCxnSpPr>
          <p:nvPr/>
        </p:nvCxnSpPr>
        <p:spPr>
          <a:xfrm flipH="1">
            <a:off x="7121642" y="5645864"/>
            <a:ext cx="1" cy="706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A7AA29-8582-43B3-976D-6CFD07598ABD}"/>
              </a:ext>
            </a:extLst>
          </p:cNvPr>
          <p:cNvCxnSpPr>
            <a:cxnSpLocks/>
          </p:cNvCxnSpPr>
          <p:nvPr/>
        </p:nvCxnSpPr>
        <p:spPr>
          <a:xfrm>
            <a:off x="7511935" y="5645864"/>
            <a:ext cx="0" cy="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60EFB1-6E54-43CB-80BE-0CC2AC8A14D3}"/>
              </a:ext>
            </a:extLst>
          </p:cNvPr>
          <p:cNvCxnSpPr>
            <a:cxnSpLocks/>
          </p:cNvCxnSpPr>
          <p:nvPr/>
        </p:nvCxnSpPr>
        <p:spPr>
          <a:xfrm>
            <a:off x="7909663" y="5645864"/>
            <a:ext cx="0" cy="706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9ADD8D-402C-4259-98F8-CE7080D17345}"/>
              </a:ext>
            </a:extLst>
          </p:cNvPr>
          <p:cNvCxnSpPr>
            <a:cxnSpLocks/>
          </p:cNvCxnSpPr>
          <p:nvPr/>
        </p:nvCxnSpPr>
        <p:spPr>
          <a:xfrm>
            <a:off x="8266502" y="5645864"/>
            <a:ext cx="0" cy="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1D3A24-97B1-4E14-9A59-B3712E4776E9}"/>
              </a:ext>
            </a:extLst>
          </p:cNvPr>
          <p:cNvCxnSpPr>
            <a:cxnSpLocks/>
          </p:cNvCxnSpPr>
          <p:nvPr/>
        </p:nvCxnSpPr>
        <p:spPr>
          <a:xfrm>
            <a:off x="8645643" y="5645864"/>
            <a:ext cx="0" cy="706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3FBD53A-1443-416F-B869-4299AA95B6C8}"/>
              </a:ext>
            </a:extLst>
          </p:cNvPr>
          <p:cNvCxnSpPr>
            <a:cxnSpLocks/>
          </p:cNvCxnSpPr>
          <p:nvPr/>
        </p:nvCxnSpPr>
        <p:spPr>
          <a:xfrm>
            <a:off x="5607249" y="5873145"/>
            <a:ext cx="316694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A8D53B7-1AB6-4A5A-A725-8DC706B18FC3}"/>
              </a:ext>
            </a:extLst>
          </p:cNvPr>
          <p:cNvSpPr txBox="1"/>
          <p:nvPr/>
        </p:nvSpPr>
        <p:spPr>
          <a:xfrm>
            <a:off x="6727633" y="5870614"/>
            <a:ext cx="142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frequency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C93340-64F6-4009-AEE7-4B8A7FAFB88B}"/>
              </a:ext>
            </a:extLst>
          </p:cNvPr>
          <p:cNvSpPr txBox="1"/>
          <p:nvPr/>
        </p:nvSpPr>
        <p:spPr>
          <a:xfrm>
            <a:off x="6991875" y="2685704"/>
            <a:ext cx="9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|H|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209D88-1C60-48C7-9561-6181E286D404}"/>
              </a:ext>
            </a:extLst>
          </p:cNvPr>
          <p:cNvCxnSpPr>
            <a:cxnSpLocks/>
          </p:cNvCxnSpPr>
          <p:nvPr/>
        </p:nvCxnSpPr>
        <p:spPr>
          <a:xfrm flipV="1">
            <a:off x="5645832" y="3432571"/>
            <a:ext cx="97417" cy="50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AC5E0A6-F2F5-4DA2-BA2F-E2B2C936B30E}"/>
              </a:ext>
            </a:extLst>
          </p:cNvPr>
          <p:cNvSpPr/>
          <p:nvPr/>
        </p:nvSpPr>
        <p:spPr>
          <a:xfrm>
            <a:off x="5674593" y="3455834"/>
            <a:ext cx="3082834" cy="2090081"/>
          </a:xfrm>
          <a:custGeom>
            <a:avLst/>
            <a:gdLst>
              <a:gd name="connsiteX0" fmla="*/ 0 w 3082834"/>
              <a:gd name="connsiteY0" fmla="*/ 2037806 h 2090081"/>
              <a:gd name="connsiteX1" fmla="*/ 52251 w 3082834"/>
              <a:gd name="connsiteY1" fmla="*/ 1894115 h 2090081"/>
              <a:gd name="connsiteX2" fmla="*/ 65314 w 3082834"/>
              <a:gd name="connsiteY2" fmla="*/ 1763486 h 2090081"/>
              <a:gd name="connsiteX3" fmla="*/ 78377 w 3082834"/>
              <a:gd name="connsiteY3" fmla="*/ 1685109 h 2090081"/>
              <a:gd name="connsiteX4" fmla="*/ 104503 w 3082834"/>
              <a:gd name="connsiteY4" fmla="*/ 1449978 h 2090081"/>
              <a:gd name="connsiteX5" fmla="*/ 117566 w 3082834"/>
              <a:gd name="connsiteY5" fmla="*/ 1358538 h 2090081"/>
              <a:gd name="connsiteX6" fmla="*/ 130628 w 3082834"/>
              <a:gd name="connsiteY6" fmla="*/ 1227909 h 2090081"/>
              <a:gd name="connsiteX7" fmla="*/ 143691 w 3082834"/>
              <a:gd name="connsiteY7" fmla="*/ 561703 h 2090081"/>
              <a:gd name="connsiteX8" fmla="*/ 156754 w 3082834"/>
              <a:gd name="connsiteY8" fmla="*/ 418012 h 2090081"/>
              <a:gd name="connsiteX9" fmla="*/ 182880 w 3082834"/>
              <a:gd name="connsiteY9" fmla="*/ 287383 h 2090081"/>
              <a:gd name="connsiteX10" fmla="*/ 195943 w 3082834"/>
              <a:gd name="connsiteY10" fmla="*/ 222069 h 2090081"/>
              <a:gd name="connsiteX11" fmla="*/ 261257 w 3082834"/>
              <a:gd name="connsiteY11" fmla="*/ 104503 h 2090081"/>
              <a:gd name="connsiteX12" fmla="*/ 300446 w 3082834"/>
              <a:gd name="connsiteY12" fmla="*/ 78378 h 2090081"/>
              <a:gd name="connsiteX13" fmla="*/ 483326 w 3082834"/>
              <a:gd name="connsiteY13" fmla="*/ 52252 h 2090081"/>
              <a:gd name="connsiteX14" fmla="*/ 600891 w 3082834"/>
              <a:gd name="connsiteY14" fmla="*/ 39189 h 2090081"/>
              <a:gd name="connsiteX15" fmla="*/ 679268 w 3082834"/>
              <a:gd name="connsiteY15" fmla="*/ 26126 h 2090081"/>
              <a:gd name="connsiteX16" fmla="*/ 744583 w 3082834"/>
              <a:gd name="connsiteY16" fmla="*/ 13063 h 2090081"/>
              <a:gd name="connsiteX17" fmla="*/ 1750423 w 3082834"/>
              <a:gd name="connsiteY17" fmla="*/ 0 h 2090081"/>
              <a:gd name="connsiteX18" fmla="*/ 2272937 w 3082834"/>
              <a:gd name="connsiteY18" fmla="*/ 13063 h 2090081"/>
              <a:gd name="connsiteX19" fmla="*/ 2325188 w 3082834"/>
              <a:gd name="connsiteY19" fmla="*/ 26126 h 2090081"/>
              <a:gd name="connsiteX20" fmla="*/ 2390503 w 3082834"/>
              <a:gd name="connsiteY20" fmla="*/ 39189 h 2090081"/>
              <a:gd name="connsiteX21" fmla="*/ 2468880 w 3082834"/>
              <a:gd name="connsiteY21" fmla="*/ 65315 h 2090081"/>
              <a:gd name="connsiteX22" fmla="*/ 2573383 w 3082834"/>
              <a:gd name="connsiteY22" fmla="*/ 78378 h 2090081"/>
              <a:gd name="connsiteX23" fmla="*/ 2756263 w 3082834"/>
              <a:gd name="connsiteY23" fmla="*/ 117566 h 2090081"/>
              <a:gd name="connsiteX24" fmla="*/ 2795451 w 3082834"/>
              <a:gd name="connsiteY24" fmla="*/ 130629 h 2090081"/>
              <a:gd name="connsiteX25" fmla="*/ 2834640 w 3082834"/>
              <a:gd name="connsiteY25" fmla="*/ 209006 h 2090081"/>
              <a:gd name="connsiteX26" fmla="*/ 2860766 w 3082834"/>
              <a:gd name="connsiteY26" fmla="*/ 248195 h 2090081"/>
              <a:gd name="connsiteX27" fmla="*/ 2886891 w 3082834"/>
              <a:gd name="connsiteY27" fmla="*/ 431075 h 2090081"/>
              <a:gd name="connsiteX28" fmla="*/ 2913017 w 3082834"/>
              <a:gd name="connsiteY28" fmla="*/ 561703 h 2090081"/>
              <a:gd name="connsiteX29" fmla="*/ 2926080 w 3082834"/>
              <a:gd name="connsiteY29" fmla="*/ 666206 h 2090081"/>
              <a:gd name="connsiteX30" fmla="*/ 2939143 w 3082834"/>
              <a:gd name="connsiteY30" fmla="*/ 744583 h 2090081"/>
              <a:gd name="connsiteX31" fmla="*/ 2952206 w 3082834"/>
              <a:gd name="connsiteY31" fmla="*/ 1058092 h 2090081"/>
              <a:gd name="connsiteX32" fmla="*/ 2965268 w 3082834"/>
              <a:gd name="connsiteY32" fmla="*/ 1227909 h 2090081"/>
              <a:gd name="connsiteX33" fmla="*/ 2991394 w 3082834"/>
              <a:gd name="connsiteY33" fmla="*/ 1750423 h 2090081"/>
              <a:gd name="connsiteX34" fmla="*/ 3004457 w 3082834"/>
              <a:gd name="connsiteY34" fmla="*/ 1959429 h 2090081"/>
              <a:gd name="connsiteX35" fmla="*/ 3017520 w 3082834"/>
              <a:gd name="connsiteY35" fmla="*/ 2011680 h 2090081"/>
              <a:gd name="connsiteX36" fmla="*/ 3082834 w 3082834"/>
              <a:gd name="connsiteY36" fmla="*/ 2090058 h 20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82834" h="2090081">
                <a:moveTo>
                  <a:pt x="0" y="2037806"/>
                </a:moveTo>
                <a:cubicBezTo>
                  <a:pt x="17417" y="1989909"/>
                  <a:pt x="40446" y="1943694"/>
                  <a:pt x="52251" y="1894115"/>
                </a:cubicBezTo>
                <a:cubicBezTo>
                  <a:pt x="62387" y="1851545"/>
                  <a:pt x="59886" y="1806908"/>
                  <a:pt x="65314" y="1763486"/>
                </a:cubicBezTo>
                <a:cubicBezTo>
                  <a:pt x="68599" y="1737204"/>
                  <a:pt x="74631" y="1711329"/>
                  <a:pt x="78377" y="1685109"/>
                </a:cubicBezTo>
                <a:cubicBezTo>
                  <a:pt x="97822" y="1548995"/>
                  <a:pt x="86757" y="1600815"/>
                  <a:pt x="104503" y="1449978"/>
                </a:cubicBezTo>
                <a:cubicBezTo>
                  <a:pt x="108101" y="1419399"/>
                  <a:pt x="113969" y="1389117"/>
                  <a:pt x="117566" y="1358538"/>
                </a:cubicBezTo>
                <a:cubicBezTo>
                  <a:pt x="122679" y="1315078"/>
                  <a:pt x="126274" y="1271452"/>
                  <a:pt x="130628" y="1227909"/>
                </a:cubicBezTo>
                <a:cubicBezTo>
                  <a:pt x="134982" y="1005840"/>
                  <a:pt x="136530" y="783699"/>
                  <a:pt x="143691" y="561703"/>
                </a:cubicBezTo>
                <a:cubicBezTo>
                  <a:pt x="145242" y="513633"/>
                  <a:pt x="151443" y="465812"/>
                  <a:pt x="156754" y="418012"/>
                </a:cubicBezTo>
                <a:cubicBezTo>
                  <a:pt x="175956" y="245195"/>
                  <a:pt x="158206" y="386079"/>
                  <a:pt x="182880" y="287383"/>
                </a:cubicBezTo>
                <a:cubicBezTo>
                  <a:pt x="188265" y="265843"/>
                  <a:pt x="190558" y="243609"/>
                  <a:pt x="195943" y="222069"/>
                </a:cubicBezTo>
                <a:cubicBezTo>
                  <a:pt x="205472" y="183955"/>
                  <a:pt x="232069" y="123961"/>
                  <a:pt x="261257" y="104503"/>
                </a:cubicBezTo>
                <a:cubicBezTo>
                  <a:pt x="274320" y="95795"/>
                  <a:pt x="286404" y="85399"/>
                  <a:pt x="300446" y="78378"/>
                </a:cubicBezTo>
                <a:cubicBezTo>
                  <a:pt x="350948" y="53127"/>
                  <a:pt x="445772" y="56007"/>
                  <a:pt x="483326" y="52252"/>
                </a:cubicBezTo>
                <a:cubicBezTo>
                  <a:pt x="522560" y="48329"/>
                  <a:pt x="561807" y="44400"/>
                  <a:pt x="600891" y="39189"/>
                </a:cubicBezTo>
                <a:cubicBezTo>
                  <a:pt x="627145" y="35688"/>
                  <a:pt x="653209" y="30864"/>
                  <a:pt x="679268" y="26126"/>
                </a:cubicBezTo>
                <a:cubicBezTo>
                  <a:pt x="701113" y="22154"/>
                  <a:pt x="722387" y="13604"/>
                  <a:pt x="744583" y="13063"/>
                </a:cubicBezTo>
                <a:cubicBezTo>
                  <a:pt x="1079792" y="4887"/>
                  <a:pt x="1415143" y="4354"/>
                  <a:pt x="1750423" y="0"/>
                </a:cubicBezTo>
                <a:cubicBezTo>
                  <a:pt x="1924594" y="4354"/>
                  <a:pt x="2098891" y="5152"/>
                  <a:pt x="2272937" y="13063"/>
                </a:cubicBezTo>
                <a:cubicBezTo>
                  <a:pt x="2290872" y="13878"/>
                  <a:pt x="2307662" y="22231"/>
                  <a:pt x="2325188" y="26126"/>
                </a:cubicBezTo>
                <a:cubicBezTo>
                  <a:pt x="2346862" y="30943"/>
                  <a:pt x="2369083" y="33347"/>
                  <a:pt x="2390503" y="39189"/>
                </a:cubicBezTo>
                <a:cubicBezTo>
                  <a:pt x="2417072" y="46435"/>
                  <a:pt x="2441554" y="61899"/>
                  <a:pt x="2468880" y="65315"/>
                </a:cubicBezTo>
                <a:cubicBezTo>
                  <a:pt x="2503714" y="69669"/>
                  <a:pt x="2538755" y="72607"/>
                  <a:pt x="2573383" y="78378"/>
                </a:cubicBezTo>
                <a:cubicBezTo>
                  <a:pt x="2609376" y="84377"/>
                  <a:pt x="2706311" y="103294"/>
                  <a:pt x="2756263" y="117566"/>
                </a:cubicBezTo>
                <a:cubicBezTo>
                  <a:pt x="2769502" y="121349"/>
                  <a:pt x="2782388" y="126275"/>
                  <a:pt x="2795451" y="130629"/>
                </a:cubicBezTo>
                <a:cubicBezTo>
                  <a:pt x="2870326" y="242941"/>
                  <a:pt x="2780557" y="100840"/>
                  <a:pt x="2834640" y="209006"/>
                </a:cubicBezTo>
                <a:cubicBezTo>
                  <a:pt x="2841661" y="223048"/>
                  <a:pt x="2852057" y="235132"/>
                  <a:pt x="2860766" y="248195"/>
                </a:cubicBezTo>
                <a:cubicBezTo>
                  <a:pt x="2885431" y="445526"/>
                  <a:pt x="2861781" y="267862"/>
                  <a:pt x="2886891" y="431075"/>
                </a:cubicBezTo>
                <a:cubicBezTo>
                  <a:pt x="2904046" y="542579"/>
                  <a:pt x="2889258" y="490429"/>
                  <a:pt x="2913017" y="561703"/>
                </a:cubicBezTo>
                <a:cubicBezTo>
                  <a:pt x="2917371" y="596537"/>
                  <a:pt x="2921115" y="631453"/>
                  <a:pt x="2926080" y="666206"/>
                </a:cubicBezTo>
                <a:cubicBezTo>
                  <a:pt x="2929826" y="692426"/>
                  <a:pt x="2937381" y="718156"/>
                  <a:pt x="2939143" y="744583"/>
                </a:cubicBezTo>
                <a:cubicBezTo>
                  <a:pt x="2946101" y="848945"/>
                  <a:pt x="2946561" y="953651"/>
                  <a:pt x="2952206" y="1058092"/>
                </a:cubicBezTo>
                <a:cubicBezTo>
                  <a:pt x="2955270" y="1114782"/>
                  <a:pt x="2960914" y="1171303"/>
                  <a:pt x="2965268" y="1227909"/>
                </a:cubicBezTo>
                <a:cubicBezTo>
                  <a:pt x="2990371" y="1955884"/>
                  <a:pt x="2962940" y="1366294"/>
                  <a:pt x="2991394" y="1750423"/>
                </a:cubicBezTo>
                <a:cubicBezTo>
                  <a:pt x="2996551" y="1820037"/>
                  <a:pt x="2997511" y="1889971"/>
                  <a:pt x="3004457" y="1959429"/>
                </a:cubicBezTo>
                <a:cubicBezTo>
                  <a:pt x="3006243" y="1977293"/>
                  <a:pt x="3009491" y="1995622"/>
                  <a:pt x="3017520" y="2011680"/>
                </a:cubicBezTo>
                <a:cubicBezTo>
                  <a:pt x="3058520" y="2093681"/>
                  <a:pt x="3040267" y="2090058"/>
                  <a:pt x="3082834" y="209005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E6B097B-6099-4F06-BC15-DF92B8F88741}"/>
              </a:ext>
            </a:extLst>
          </p:cNvPr>
          <p:cNvSpPr/>
          <p:nvPr/>
        </p:nvSpPr>
        <p:spPr>
          <a:xfrm>
            <a:off x="5661530" y="5023400"/>
            <a:ext cx="3095897" cy="522515"/>
          </a:xfrm>
          <a:custGeom>
            <a:avLst/>
            <a:gdLst>
              <a:gd name="connsiteX0" fmla="*/ 0 w 3095897"/>
              <a:gd name="connsiteY0" fmla="*/ 509452 h 522515"/>
              <a:gd name="connsiteX1" fmla="*/ 39188 w 3095897"/>
              <a:gd name="connsiteY1" fmla="*/ 365760 h 522515"/>
              <a:gd name="connsiteX2" fmla="*/ 65314 w 3095897"/>
              <a:gd name="connsiteY2" fmla="*/ 326572 h 522515"/>
              <a:gd name="connsiteX3" fmla="*/ 104503 w 3095897"/>
              <a:gd name="connsiteY3" fmla="*/ 169817 h 522515"/>
              <a:gd name="connsiteX4" fmla="*/ 117566 w 3095897"/>
              <a:gd name="connsiteY4" fmla="*/ 117566 h 522515"/>
              <a:gd name="connsiteX5" fmla="*/ 143691 w 3095897"/>
              <a:gd name="connsiteY5" fmla="*/ 39189 h 522515"/>
              <a:gd name="connsiteX6" fmla="*/ 378823 w 3095897"/>
              <a:gd name="connsiteY6" fmla="*/ 13063 h 522515"/>
              <a:gd name="connsiteX7" fmla="*/ 1214846 w 3095897"/>
              <a:gd name="connsiteY7" fmla="*/ 0 h 522515"/>
              <a:gd name="connsiteX8" fmla="*/ 1593668 w 3095897"/>
              <a:gd name="connsiteY8" fmla="*/ 13063 h 522515"/>
              <a:gd name="connsiteX9" fmla="*/ 1645920 w 3095897"/>
              <a:gd name="connsiteY9" fmla="*/ 26126 h 522515"/>
              <a:gd name="connsiteX10" fmla="*/ 2939143 w 3095897"/>
              <a:gd name="connsiteY10" fmla="*/ 52252 h 522515"/>
              <a:gd name="connsiteX11" fmla="*/ 2978331 w 3095897"/>
              <a:gd name="connsiteY11" fmla="*/ 78377 h 522515"/>
              <a:gd name="connsiteX12" fmla="*/ 2991394 w 3095897"/>
              <a:gd name="connsiteY12" fmla="*/ 130629 h 522515"/>
              <a:gd name="connsiteX13" fmla="*/ 3004457 w 3095897"/>
              <a:gd name="connsiteY13" fmla="*/ 169817 h 522515"/>
              <a:gd name="connsiteX14" fmla="*/ 3030583 w 3095897"/>
              <a:gd name="connsiteY14" fmla="*/ 261257 h 522515"/>
              <a:gd name="connsiteX15" fmla="*/ 3043646 w 3095897"/>
              <a:gd name="connsiteY15" fmla="*/ 444137 h 522515"/>
              <a:gd name="connsiteX16" fmla="*/ 3056708 w 3095897"/>
              <a:gd name="connsiteY16" fmla="*/ 496389 h 522515"/>
              <a:gd name="connsiteX17" fmla="*/ 3095897 w 3095897"/>
              <a:gd name="connsiteY17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95897" h="522515">
                <a:moveTo>
                  <a:pt x="0" y="509452"/>
                </a:moveTo>
                <a:cubicBezTo>
                  <a:pt x="7010" y="474402"/>
                  <a:pt x="20248" y="394169"/>
                  <a:pt x="39188" y="365760"/>
                </a:cubicBezTo>
                <a:lnTo>
                  <a:pt x="65314" y="326572"/>
                </a:lnTo>
                <a:lnTo>
                  <a:pt x="104503" y="169817"/>
                </a:lnTo>
                <a:cubicBezTo>
                  <a:pt x="108857" y="152400"/>
                  <a:pt x="111889" y="134598"/>
                  <a:pt x="117566" y="117566"/>
                </a:cubicBezTo>
                <a:cubicBezTo>
                  <a:pt x="126274" y="91440"/>
                  <a:pt x="117565" y="47898"/>
                  <a:pt x="143691" y="39189"/>
                </a:cubicBezTo>
                <a:cubicBezTo>
                  <a:pt x="239059" y="7400"/>
                  <a:pt x="197290" y="17659"/>
                  <a:pt x="378823" y="13063"/>
                </a:cubicBezTo>
                <a:lnTo>
                  <a:pt x="1214846" y="0"/>
                </a:lnTo>
                <a:cubicBezTo>
                  <a:pt x="1341120" y="4354"/>
                  <a:pt x="1467550" y="5419"/>
                  <a:pt x="1593668" y="13063"/>
                </a:cubicBezTo>
                <a:cubicBezTo>
                  <a:pt x="1611588" y="14149"/>
                  <a:pt x="1627974" y="25603"/>
                  <a:pt x="1645920" y="26126"/>
                </a:cubicBezTo>
                <a:lnTo>
                  <a:pt x="2939143" y="52252"/>
                </a:lnTo>
                <a:cubicBezTo>
                  <a:pt x="2952206" y="60960"/>
                  <a:pt x="2969623" y="65314"/>
                  <a:pt x="2978331" y="78377"/>
                </a:cubicBezTo>
                <a:cubicBezTo>
                  <a:pt x="2988290" y="93315"/>
                  <a:pt x="2986462" y="113366"/>
                  <a:pt x="2991394" y="130629"/>
                </a:cubicBezTo>
                <a:cubicBezTo>
                  <a:pt x="2995177" y="143868"/>
                  <a:pt x="3000674" y="156578"/>
                  <a:pt x="3004457" y="169817"/>
                </a:cubicBezTo>
                <a:cubicBezTo>
                  <a:pt x="3037262" y="284634"/>
                  <a:pt x="2999263" y="167298"/>
                  <a:pt x="3030583" y="261257"/>
                </a:cubicBezTo>
                <a:cubicBezTo>
                  <a:pt x="3034937" y="322217"/>
                  <a:pt x="3036897" y="383395"/>
                  <a:pt x="3043646" y="444137"/>
                </a:cubicBezTo>
                <a:cubicBezTo>
                  <a:pt x="3045629" y="461980"/>
                  <a:pt x="3046749" y="481451"/>
                  <a:pt x="3056708" y="496389"/>
                </a:cubicBezTo>
                <a:cubicBezTo>
                  <a:pt x="3065417" y="509452"/>
                  <a:pt x="3095897" y="522515"/>
                  <a:pt x="3095897" y="522515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6F88C8-AEAF-4D36-B294-CD100340A2E2}"/>
              </a:ext>
            </a:extLst>
          </p:cNvPr>
          <p:cNvSpPr txBox="1"/>
          <p:nvPr/>
        </p:nvSpPr>
        <p:spPr>
          <a:xfrm>
            <a:off x="7360804" y="3455834"/>
            <a:ext cx="9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</a:rPr>
              <a:t>SI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37EE94-2981-431D-8C3E-0D7B603140BC}"/>
              </a:ext>
            </a:extLst>
          </p:cNvPr>
          <p:cNvSpPr/>
          <p:nvPr/>
        </p:nvSpPr>
        <p:spPr>
          <a:xfrm>
            <a:off x="5694540" y="5516835"/>
            <a:ext cx="3095897" cy="29080"/>
          </a:xfrm>
          <a:custGeom>
            <a:avLst/>
            <a:gdLst>
              <a:gd name="connsiteX0" fmla="*/ 0 w 3095897"/>
              <a:gd name="connsiteY0" fmla="*/ 0 h 29080"/>
              <a:gd name="connsiteX1" fmla="*/ 2573383 w 3095897"/>
              <a:gd name="connsiteY1" fmla="*/ 13063 h 29080"/>
              <a:gd name="connsiteX2" fmla="*/ 3095897 w 3095897"/>
              <a:gd name="connsiteY2" fmla="*/ 26126 h 2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897" h="29080">
                <a:moveTo>
                  <a:pt x="0" y="0"/>
                </a:moveTo>
                <a:cubicBezTo>
                  <a:pt x="1416505" y="56661"/>
                  <a:pt x="71633" y="13063"/>
                  <a:pt x="2573383" y="13063"/>
                </a:cubicBezTo>
                <a:cubicBezTo>
                  <a:pt x="2747609" y="13063"/>
                  <a:pt x="2921671" y="26126"/>
                  <a:pt x="3095897" y="26126"/>
                </a:cubicBezTo>
              </a:path>
            </a:pathLst>
          </a:cu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Graphic 69" descr="Question Mark">
            <a:extLst>
              <a:ext uri="{FF2B5EF4-FFF2-40B4-BE49-F238E27FC236}">
                <a16:creationId xmlns:a16="http://schemas.microsoft.com/office/drawing/2014/main" id="{66DC22F7-3CBE-4395-BBB6-368473F88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0372" y="3157770"/>
            <a:ext cx="914400" cy="91440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1253E5-858F-4263-8CE5-FF3B662F9A4C}"/>
              </a:ext>
            </a:extLst>
          </p:cNvPr>
          <p:cNvCxnSpPr>
            <a:cxnSpLocks/>
          </p:cNvCxnSpPr>
          <p:nvPr/>
        </p:nvCxnSpPr>
        <p:spPr>
          <a:xfrm flipV="1">
            <a:off x="1369672" y="4682869"/>
            <a:ext cx="0" cy="499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E25E8D3-8DB1-4F0A-B718-72EF81143D8D}"/>
              </a:ext>
            </a:extLst>
          </p:cNvPr>
          <p:cNvCxnSpPr>
            <a:cxnSpLocks/>
          </p:cNvCxnSpPr>
          <p:nvPr/>
        </p:nvCxnSpPr>
        <p:spPr>
          <a:xfrm>
            <a:off x="3202446" y="4682869"/>
            <a:ext cx="0" cy="499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A2A6952-9BBA-42F7-8AAF-0586737312B7}"/>
              </a:ext>
            </a:extLst>
          </p:cNvPr>
          <p:cNvSpPr txBox="1"/>
          <p:nvPr/>
        </p:nvSpPr>
        <p:spPr>
          <a:xfrm>
            <a:off x="2037590" y="3570563"/>
            <a:ext cx="63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2B5ACD20-B066-4CFD-9310-8716B5AD0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352" y="3794630"/>
            <a:ext cx="552640" cy="8882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3F42D1AE-1F97-47E7-9D13-852E5CFA0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6126" y="3780706"/>
            <a:ext cx="552640" cy="8882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9" name="Arc 58">
            <a:extLst>
              <a:ext uri="{FF2B5EF4-FFF2-40B4-BE49-F238E27FC236}">
                <a16:creationId xmlns:a16="http://schemas.microsoft.com/office/drawing/2014/main" id="{5DF3D1FE-3176-464A-8256-361495838FAF}"/>
              </a:ext>
            </a:extLst>
          </p:cNvPr>
          <p:cNvSpPr/>
          <p:nvPr/>
        </p:nvSpPr>
        <p:spPr>
          <a:xfrm>
            <a:off x="1344352" y="3517947"/>
            <a:ext cx="1850251" cy="1098448"/>
          </a:xfrm>
          <a:prstGeom prst="arc">
            <a:avLst>
              <a:gd name="adj1" fmla="val 11864901"/>
              <a:gd name="adj2" fmla="val 206746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E08B84-7810-42F0-9016-9841790D3FEC}"/>
              </a:ext>
            </a:extLst>
          </p:cNvPr>
          <p:cNvSpPr txBox="1"/>
          <p:nvPr/>
        </p:nvSpPr>
        <p:spPr>
          <a:xfrm>
            <a:off x="701754" y="3640742"/>
            <a:ext cx="46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5985DC-2CB1-4540-9579-216ADFA0D5AD}"/>
              </a:ext>
            </a:extLst>
          </p:cNvPr>
          <p:cNvSpPr txBox="1"/>
          <p:nvPr/>
        </p:nvSpPr>
        <p:spPr>
          <a:xfrm>
            <a:off x="3554820" y="3673280"/>
            <a:ext cx="46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6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2916 -0.1821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022E-16 L 0.00117 0.304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2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17799 -0.0011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6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8" grpId="0"/>
      <p:bldP spid="49" grpId="0"/>
      <p:bldP spid="65" grpId="0" animBg="1"/>
      <p:bldP spid="65" grpId="1" animBg="1"/>
      <p:bldP spid="65" grpId="2" animBg="1"/>
      <p:bldP spid="66" grpId="0" animBg="1"/>
      <p:bldP spid="67" grpId="0"/>
      <p:bldP spid="67" grpId="1"/>
      <p:bldP spid="68" grpId="0" animBg="1"/>
      <p:bldP spid="56" grpId="0"/>
      <p:bldP spid="59" grpId="0" animBg="1"/>
      <p:bldP spid="60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5.8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|1|0.5|0.5|5.1|2.1|0.8|8.6|0.6|3.9|2.1|2.1|2.7|1|1.4|1.9|0.5|0.7|6.5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6|6.9|7|1|1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0.6|15.5|20.7|1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5|9.6|2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2|25.2|0.6|0.7|8.1|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6|2|2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9|5.3|1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3.4|0.9|5.7|2.1|1.7|2|2.4|1.6|2.6|2.4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6|9|2.7|9|1|17.2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5.9|0.8|8.4|10.4|13.4|5.6|5.3|2.5|4.2|14.5|2.4|2.9|8.1|2.7|2.1|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|3.3|0.6|4.9|3.4|4.1|4.4|15.8|7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3.2|1.9|2.8|0.7|1.4|3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3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4|8.6|2.7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1.8|4.2|1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2|3.8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2|8.7|2.4|1.4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9.6|3.8|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916</Words>
  <Application>Microsoft Macintosh PowerPoint</Application>
  <PresentationFormat>Widescreen</PresentationFormat>
  <Paragraphs>385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(Body)</vt:lpstr>
      <vt:lpstr>Calibri Light</vt:lpstr>
      <vt:lpstr>Office Theme</vt:lpstr>
      <vt:lpstr>Millimeter-Wave Full Duplex Radios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Half Duplex</vt:lpstr>
      <vt:lpstr>Full Duplex Problem: in terms of numbers...</vt:lpstr>
      <vt:lpstr>Full Duplex Problem: in terms of numbers...</vt:lpstr>
      <vt:lpstr>Full Duplex Problem: in terms of numbers...</vt:lpstr>
      <vt:lpstr>Antenna Cancellation</vt:lpstr>
      <vt:lpstr>Antenna Cancellation</vt:lpstr>
      <vt:lpstr>Antenna Cancellation</vt:lpstr>
      <vt:lpstr>Antenna Cancellation</vt:lpstr>
      <vt:lpstr>Antenna Cancellation</vt:lpstr>
      <vt:lpstr>Antenna Cancellation</vt:lpstr>
      <vt:lpstr>Antenna Cancellation</vt:lpstr>
      <vt:lpstr>Analog Cancellation</vt:lpstr>
      <vt:lpstr>Analog Cancellation</vt:lpstr>
      <vt:lpstr>Analog Cancellation</vt:lpstr>
      <vt:lpstr>Analog Cancellation</vt:lpstr>
      <vt:lpstr>Analog Cancellation</vt:lpstr>
      <vt:lpstr>Digital Cancellation</vt:lpstr>
      <vt:lpstr>Digital Cancellation: Linear cancellation</vt:lpstr>
      <vt:lpstr>Digital Cancellation: Non-linear cancellation</vt:lpstr>
      <vt:lpstr>Aggregate Cancellation</vt:lpstr>
      <vt:lpstr> Experimental Setup</vt:lpstr>
      <vt:lpstr>Result 1: Bidirectional Throughput</vt:lpstr>
      <vt:lpstr>Result 2 : Bidirectional Residual Interference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Millimeter-Wave Full Duplex Radios</dc:title>
  <dc:creator>vaibhav singh</dc:creator>
  <cp:lastModifiedBy>Vaibhav Vaibhav</cp:lastModifiedBy>
  <cp:revision>115</cp:revision>
  <dcterms:created xsi:type="dcterms:W3CDTF">2020-09-10T14:58:17Z</dcterms:created>
  <dcterms:modified xsi:type="dcterms:W3CDTF">2020-09-17T19:07:14Z</dcterms:modified>
</cp:coreProperties>
</file>