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31" r:id="rId2"/>
    <p:sldId id="259" r:id="rId3"/>
    <p:sldId id="260" r:id="rId4"/>
    <p:sldId id="262" r:id="rId5"/>
    <p:sldId id="263" r:id="rId6"/>
    <p:sldId id="261" r:id="rId7"/>
    <p:sldId id="264" r:id="rId8"/>
    <p:sldId id="265" r:id="rId9"/>
    <p:sldId id="332" r:id="rId10"/>
    <p:sldId id="333" r:id="rId11"/>
    <p:sldId id="334" r:id="rId12"/>
    <p:sldId id="324" r:id="rId13"/>
    <p:sldId id="309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2" r:id="rId22"/>
    <p:sldId id="311" r:id="rId23"/>
    <p:sldId id="312" r:id="rId24"/>
    <p:sldId id="313" r:id="rId25"/>
    <p:sldId id="283" r:id="rId26"/>
    <p:sldId id="284" r:id="rId27"/>
    <p:sldId id="289" r:id="rId28"/>
    <p:sldId id="314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35" r:id="rId38"/>
    <p:sldId id="336" r:id="rId39"/>
    <p:sldId id="302" r:id="rId40"/>
    <p:sldId id="337" r:id="rId41"/>
  </p:sldIdLst>
  <p:sldSz cx="12192000" cy="6858000"/>
  <p:notesSz cx="6858000" cy="9144000"/>
  <p:defaultTextStyle>
    <a:defPPr marL="0" marR="0" indent="0" algn="l" defTabSz="91437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189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377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566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754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5943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131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32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509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D1D61E81-53DD-BB49-B979-8E3C66988A89}">
          <p14:sldIdLst>
            <p14:sldId id="331"/>
          </p14:sldIdLst>
        </p14:section>
        <p14:section name="Motivating why tread depth is important" id="{E8869026-A34B-9542-9742-D3CAE324C1FB}">
          <p14:sldIdLst>
            <p14:sldId id="259"/>
            <p14:sldId id="260"/>
            <p14:sldId id="262"/>
            <p14:sldId id="263"/>
            <p14:sldId id="261"/>
            <p14:sldId id="264"/>
          </p14:sldIdLst>
        </p14:section>
        <p14:section name="Past solutions" id="{0AE88DE0-F804-FD4D-8F79-6F764FFD98A4}">
          <p14:sldIdLst>
            <p14:sldId id="265"/>
          </p14:sldIdLst>
        </p14:section>
        <p14:section name="Motivating Osprey" id="{6C3E562C-8D37-6D45-9EDB-1B8FCE5DF628}">
          <p14:sldIdLst>
            <p14:sldId id="332"/>
            <p14:sldId id="333"/>
            <p14:sldId id="334"/>
          </p14:sldIdLst>
        </p14:section>
        <p14:section name="Challenges" id="{374456E5-5C6E-C641-9A39-3EC2C2032960}">
          <p14:sldIdLst>
            <p14:sldId id="324"/>
          </p14:sldIdLst>
        </p14:section>
        <p14:section name="Challenge 1" id="{1C691F93-9B49-C943-85EF-956782F5D997}">
          <p14:sldIdLst>
            <p14:sldId id="309"/>
            <p14:sldId id="274"/>
            <p14:sldId id="275"/>
            <p14:sldId id="276"/>
            <p14:sldId id="277"/>
            <p14:sldId id="278"/>
            <p14:sldId id="280"/>
            <p14:sldId id="281"/>
            <p14:sldId id="282"/>
            <p14:sldId id="311"/>
            <p14:sldId id="312"/>
            <p14:sldId id="313"/>
            <p14:sldId id="283"/>
            <p14:sldId id="284"/>
            <p14:sldId id="289"/>
            <p14:sldId id="314"/>
          </p14:sldIdLst>
        </p14:section>
        <p14:section name="Challenge 2" id="{E5567C64-514A-204F-A571-454F0DF91679}">
          <p14:sldIdLst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Implementation" id="{F5B5D0D8-C7AC-924C-BB36-24A03FFDB77B}">
          <p14:sldIdLst>
            <p14:sldId id="299"/>
          </p14:sldIdLst>
        </p14:section>
        <p14:section name="Results" id="{A68617E8-3EF3-4844-93DC-7E8075795469}">
          <p14:sldIdLst>
            <p14:sldId id="335"/>
            <p14:sldId id="336"/>
            <p14:sldId id="302"/>
          </p14:sldIdLst>
        </p14:section>
        <p14:section name="Conclusion" id="{4AF77166-0A5D-DF48-AC45-428EB85B84F9}">
          <p14:sldIdLst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D77DF-E404-864B-BC5E-598BE24A45DB}" v="71" dt="2020-06-05T11:37:20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3"/>
    <p:restoredTop sz="90696"/>
  </p:normalViewPr>
  <p:slideViewPr>
    <p:cSldViewPr snapToGrid="0" snapToObjects="1">
      <p:cViewPr varScale="1">
        <p:scale>
          <a:sx n="83" d="100"/>
          <a:sy n="83" d="100"/>
        </p:scale>
        <p:origin x="22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45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F9AED9-7E94-6747-887A-3CA053DF3E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B9E4A-4264-5E40-A4E5-9F724EFF0C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FD600-1787-4747-B24B-3473CEB19614}" type="datetimeFigureOut">
              <a:rPr lang="en-US" smtClean="0"/>
              <a:t>8/3/20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84082-0F1F-5E48-B7EA-99E0752063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D5E51-7F10-C241-8ECD-1C5BFAA98C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8700-D8CF-E041-9E76-8556B6D84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86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1E7DB-D7AE-6C4D-8B60-C2E1D750F4ED}" type="datetimeFigureOut">
              <a:rPr lang="en-US" smtClean="0"/>
              <a:t>8/3/20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B108F-16EA-D44B-8BFA-3751419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0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47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6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55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66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82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14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53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03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24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3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7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4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77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86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51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45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11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99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2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55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1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1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95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5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9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32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2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082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12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63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7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3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7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2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2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108F-16EA-D44B-8BFA-37514195B4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5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4972837" y="3290439"/>
            <a:ext cx="7219167" cy="2771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5776235" y="3745283"/>
            <a:ext cx="5687223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32465" y="2284414"/>
            <a:ext cx="5730875" cy="1200151"/>
          </a:xfrm>
        </p:spPr>
        <p:txBody>
          <a:bodyPr anchor="ctr">
            <a:normAutofit/>
          </a:bodyPr>
          <a:lstStyle>
            <a:lvl1pPr marL="0" indent="0"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Presentation Headline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788025" y="4026808"/>
            <a:ext cx="3270251" cy="338137"/>
          </a:xfrm>
        </p:spPr>
        <p:txBody>
          <a:bodyPr anchor="ctr">
            <a:normAutofit/>
          </a:bodyPr>
          <a:lstStyle>
            <a:lvl1pPr marL="0" indent="0">
              <a:buNone/>
              <a:defRPr sz="1200" b="1" cap="all" spc="225" baseline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2ECAD-7B1F-1842-95AA-B00E33C3E0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547" y="2556226"/>
            <a:ext cx="2078103" cy="1319671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781896" y="4449077"/>
            <a:ext cx="5926137" cy="6461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1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7AA799-77AC-2546-8275-4BF4E4D9E9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C5441-ECA8-3E48-B433-DD5BDC1117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09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0" y="3290439"/>
            <a:ext cx="12192000" cy="2771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813072" y="2001772"/>
            <a:ext cx="3295669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71A5BF-9215-024D-9B63-EC0E351E6351}"/>
              </a:ext>
            </a:extLst>
          </p:cNvPr>
          <p:cNvSpPr/>
          <p:nvPr/>
        </p:nvSpPr>
        <p:spPr>
          <a:xfrm>
            <a:off x="4884237" y="3290439"/>
            <a:ext cx="7307767" cy="27712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 hasCustomPrompt="1"/>
          </p:nvPr>
        </p:nvSpPr>
        <p:spPr>
          <a:xfrm>
            <a:off x="4884741" y="0"/>
            <a:ext cx="7307263" cy="6858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3" y="600075"/>
            <a:ext cx="3295940" cy="120015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776291" y="2535238"/>
            <a:ext cx="3332452" cy="16319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888145" y="6363728"/>
            <a:ext cx="275073" cy="276999"/>
          </a:xfr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2472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813072" y="2001772"/>
            <a:ext cx="3295669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3" y="600075"/>
            <a:ext cx="3295940" cy="120015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Title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776291" y="2535239"/>
            <a:ext cx="3332452" cy="30368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1" name="Picture Placeholder 21"/>
          <p:cNvSpPr>
            <a:spLocks noGrp="1"/>
          </p:cNvSpPr>
          <p:nvPr>
            <p:ph type="pic" sz="quarter" idx="11" hasCustomPrompt="1"/>
          </p:nvPr>
        </p:nvSpPr>
        <p:spPr>
          <a:xfrm>
            <a:off x="4884742" y="1190625"/>
            <a:ext cx="6977409" cy="5127627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885465" y="6363728"/>
            <a:ext cx="275073" cy="276999"/>
          </a:xfr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8002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full-slide photo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FC19F8-26A7-D649-893C-966BE4886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9874A-7B72-A240-A0AB-4D69B85514CD}"/>
              </a:ext>
            </a:extLst>
          </p:cNvPr>
          <p:cNvSpPr/>
          <p:nvPr/>
        </p:nvSpPr>
        <p:spPr>
          <a:xfrm>
            <a:off x="4186483" y="3293993"/>
            <a:ext cx="3862775" cy="27712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82C34-DC55-7F4A-AC88-1664C3C2A080}"/>
              </a:ext>
            </a:extLst>
          </p:cNvPr>
          <p:cNvSpPr/>
          <p:nvPr/>
        </p:nvSpPr>
        <p:spPr>
          <a:xfrm>
            <a:off x="8184195" y="3293993"/>
            <a:ext cx="3862775" cy="27712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3320E-5AF4-7D45-B925-56F581E20852}"/>
              </a:ext>
            </a:extLst>
          </p:cNvPr>
          <p:cNvSpPr/>
          <p:nvPr/>
        </p:nvSpPr>
        <p:spPr>
          <a:xfrm>
            <a:off x="166464" y="3293993"/>
            <a:ext cx="3885077" cy="27712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166691" y="134938"/>
            <a:ext cx="3884612" cy="6596063"/>
          </a:xfrm>
        </p:spPr>
        <p:txBody>
          <a:bodyPr anchor="ctr"/>
          <a:lstStyle>
            <a:lvl1pPr marL="0" indent="0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photo or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4186479" y="134938"/>
            <a:ext cx="3862776" cy="6596063"/>
          </a:xfrm>
        </p:spPr>
        <p:txBody>
          <a:bodyPr anchor="ctr"/>
          <a:lstStyle>
            <a:lvl1pPr marL="0" indent="0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photo or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8184195" y="134938"/>
            <a:ext cx="3862775" cy="6596063"/>
          </a:xfrm>
        </p:spPr>
        <p:txBody>
          <a:bodyPr anchor="ctr"/>
          <a:lstStyle>
            <a:lvl1pPr marL="0" indent="0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photo or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5B107-6095-5147-B7D7-FA11BDE7BE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413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4041-ECEA-B04D-B1AE-B0A632C28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12F4B-642F-CC43-B0DA-44FB8C91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A9859-6B98-D947-9567-27C05550F8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655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588728" y="3290439"/>
            <a:ext cx="11014553" cy="2771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1757819" y="2035793"/>
            <a:ext cx="8538576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720854" y="2438401"/>
            <a:ext cx="8575545" cy="2803525"/>
          </a:xfrm>
        </p:spPr>
        <p:txBody>
          <a:bodyPr anchor="t">
            <a:normAutofit/>
          </a:bodyPr>
          <a:lstStyle>
            <a:lvl1pPr marL="342883" indent="-342883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 sz="1800" baseline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766" indent="-342883">
              <a:lnSpc>
                <a:spcPct val="150000"/>
              </a:lnSpc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649" indent="-342883">
              <a:lnSpc>
                <a:spcPct val="150000"/>
              </a:lnSpc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32" indent="-342883">
              <a:lnSpc>
                <a:spcPct val="150000"/>
              </a:lnSpc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14" indent="-342883">
              <a:lnSpc>
                <a:spcPct val="150000"/>
              </a:lnSpc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numbered list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D963866A-1167-6843-8C6A-0581D75658FE}"/>
              </a:ext>
            </a:extLst>
          </p:cNvPr>
          <p:cNvSpPr txBox="1"/>
          <p:nvPr/>
        </p:nvSpPr>
        <p:spPr>
          <a:xfrm>
            <a:off x="1820454" y="1220953"/>
            <a:ext cx="588305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en-US" sz="2700" spc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sz="2700" spc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E0E052-DF42-AE45-9C67-67CCB537A9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A35B0-6990-E344-8EC4-73E2DB8A54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849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4CD7A-725F-9944-93F4-585EA7580F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54365" y="3044826"/>
            <a:ext cx="5883275" cy="76835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300" baseline="0">
                <a:solidFill>
                  <a:schemeClr val="bg1"/>
                </a:solidFill>
              </a:defRPr>
            </a:lvl1pPr>
            <a:lvl2pPr>
              <a:defRPr sz="3300"/>
            </a:lvl2pPr>
            <a:lvl3pPr>
              <a:defRPr sz="3300"/>
            </a:lvl3pPr>
            <a:lvl4pPr>
              <a:defRPr sz="3300"/>
            </a:lvl4pPr>
            <a:lvl5pPr>
              <a:defRPr sz="3300"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B1E7BF-83F2-8D41-A32F-3197951AC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222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1152396" y="3290439"/>
            <a:ext cx="11039605" cy="2771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2384121" y="2001772"/>
            <a:ext cx="9177403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384425" y="1157288"/>
            <a:ext cx="5883275" cy="646112"/>
          </a:xfrm>
        </p:spPr>
        <p:txBody>
          <a:bodyPr anchor="ctr">
            <a:normAutofit/>
          </a:bodyPr>
          <a:lstStyle>
            <a:lvl1pPr marL="0" indent="0"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Headline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46325" y="3081338"/>
            <a:ext cx="6746875" cy="16319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346328" y="2535237"/>
            <a:ext cx="6638925" cy="400051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="1" baseline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2346329" y="6348821"/>
            <a:ext cx="275073" cy="276999"/>
          </a:xfrm>
        </p:spPr>
        <p:txBody>
          <a:bodyPr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152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1152396" y="3290439"/>
            <a:ext cx="11039605" cy="2771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46329" y="2978155"/>
            <a:ext cx="4289425" cy="224631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2384121" y="2001772"/>
            <a:ext cx="9177403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14" name="Straight Connector 3">
            <a:extLst>
              <a:ext uri="{FF2B5EF4-FFF2-40B4-BE49-F238E27FC236}">
                <a16:creationId xmlns:a16="http://schemas.microsoft.com/office/drawing/2014/main" id="{F9BD3ECE-BE50-D24E-A5FA-EDB22E5FB81C}"/>
              </a:ext>
            </a:extLst>
          </p:cNvPr>
          <p:cNvSpPr/>
          <p:nvPr/>
        </p:nvSpPr>
        <p:spPr>
          <a:xfrm flipH="1">
            <a:off x="6861569" y="2624443"/>
            <a:ext cx="36096" cy="2600020"/>
          </a:xfrm>
          <a:prstGeom prst="line">
            <a:avLst/>
          </a:prstGeom>
          <a:ln w="19050">
            <a:solidFill>
              <a:schemeClr val="bg1">
                <a:lumMod val="50000"/>
                <a:alpha val="20000"/>
              </a:schemeClr>
            </a:solidFill>
            <a:miter/>
          </a:ln>
        </p:spPr>
        <p:txBody>
          <a:bodyPr lIns="34289" rIns="34289"/>
          <a:lstStyle/>
          <a:p>
            <a:endParaRPr sz="1351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384425" y="1157288"/>
            <a:ext cx="5883275" cy="646112"/>
          </a:xfrm>
        </p:spPr>
        <p:txBody>
          <a:bodyPr anchor="ctr">
            <a:normAutofit/>
          </a:bodyPr>
          <a:lstStyle>
            <a:lvl1pPr marL="0" indent="0"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Headline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346325" y="2535237"/>
            <a:ext cx="4288651" cy="400051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="1" baseline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Subhead Text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69053" y="2535237"/>
            <a:ext cx="4288651" cy="400051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="1" baseline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Subhead Text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7272102" y="2974978"/>
            <a:ext cx="4289425" cy="224631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2422509" y="6349029"/>
            <a:ext cx="275073" cy="276999"/>
          </a:xfr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945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1152396" y="3290439"/>
            <a:ext cx="11039605" cy="2771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2384121" y="2001772"/>
            <a:ext cx="9177403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D357D6-40C8-AD46-A89D-9806E43D62FA}"/>
              </a:ext>
            </a:extLst>
          </p:cNvPr>
          <p:cNvSpPr/>
          <p:nvPr/>
        </p:nvSpPr>
        <p:spPr>
          <a:xfrm>
            <a:off x="2346544" y="2596957"/>
            <a:ext cx="402674" cy="715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1" dirty="0">
                <a:solidFill>
                  <a:schemeClr val="bg1">
                    <a:lumMod val="65000"/>
                  </a:schemeClr>
                </a:solidFill>
                <a:latin typeface="Crimson Text" panose="02000503000000000000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“</a:t>
            </a:r>
            <a:endParaRPr lang="en-US" sz="4051" dirty="0">
              <a:solidFill>
                <a:schemeClr val="bg1">
                  <a:lumMod val="65000"/>
                </a:schemeClr>
              </a:solidFill>
              <a:latin typeface="Crimson Text" panose="02000503000000000000" pitchFamily="2" charset="77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 rot="429021">
            <a:off x="8715165" y="1582675"/>
            <a:ext cx="2665963" cy="41751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Optional picture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676101" y="5367421"/>
            <a:ext cx="4413251" cy="369887"/>
          </a:xfrm>
        </p:spPr>
        <p:txBody>
          <a:bodyPr anchor="ctr">
            <a:normAutofit/>
          </a:bodyPr>
          <a:lstStyle>
            <a:lvl1pPr marL="0" indent="0">
              <a:buNone/>
              <a:defRPr sz="1351" cap="all" spc="451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21" name="Text Placeholder 20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676529" y="2779714"/>
            <a:ext cx="5286375" cy="2216151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quote text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384425" y="1157288"/>
            <a:ext cx="5883275" cy="646112"/>
          </a:xfrm>
        </p:spPr>
        <p:txBody>
          <a:bodyPr anchor="ctr">
            <a:normAutofit/>
          </a:bodyPr>
          <a:lstStyle>
            <a:lvl1pPr marL="0" indent="0"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Headline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2401029" y="6363728"/>
            <a:ext cx="275073" cy="276999"/>
          </a:xfr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886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1152396" y="3290439"/>
            <a:ext cx="11039605" cy="2771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0913" y="6359275"/>
            <a:ext cx="275073" cy="276999"/>
          </a:xfr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2384121" y="2001772"/>
            <a:ext cx="9177403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13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384425" y="1157288"/>
            <a:ext cx="5883275" cy="646112"/>
          </a:xfrm>
        </p:spPr>
        <p:txBody>
          <a:bodyPr anchor="ctr">
            <a:normAutofit/>
          </a:bodyPr>
          <a:lstStyle>
            <a:lvl1pPr marL="0" indent="0"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Headline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2393952" y="2535237"/>
            <a:ext cx="6816725" cy="3067051"/>
          </a:xfrm>
        </p:spPr>
        <p:txBody>
          <a:bodyPr/>
          <a:lstStyle>
            <a:lvl1pPr marL="260591" indent="-26059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bulleted list.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708277" y="6342069"/>
            <a:ext cx="5768163" cy="27622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source title</a:t>
            </a:r>
          </a:p>
        </p:txBody>
      </p:sp>
    </p:spTree>
    <p:extLst>
      <p:ext uri="{BB962C8B-B14F-4D97-AF65-F5344CB8AC3E}">
        <p14:creationId xmlns:p14="http://schemas.microsoft.com/office/powerpoint/2010/main" val="27942198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1152396" y="3290439"/>
            <a:ext cx="11039605" cy="2771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5D90BB-CDFB-F24F-B002-2F90E78260A5}"/>
              </a:ext>
            </a:extLst>
          </p:cNvPr>
          <p:cNvCxnSpPr>
            <a:cxnSpLocks/>
          </p:cNvCxnSpPr>
          <p:nvPr/>
        </p:nvCxnSpPr>
        <p:spPr>
          <a:xfrm>
            <a:off x="2384121" y="2001772"/>
            <a:ext cx="9177403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25" name="Straight Connector 3">
            <a:extLst>
              <a:ext uri="{FF2B5EF4-FFF2-40B4-BE49-F238E27FC236}">
                <a16:creationId xmlns:a16="http://schemas.microsoft.com/office/drawing/2014/main" id="{8BAAEE2E-CF72-D545-BE68-79823B4BCF5B}"/>
              </a:ext>
            </a:extLst>
          </p:cNvPr>
          <p:cNvSpPr/>
          <p:nvPr/>
        </p:nvSpPr>
        <p:spPr>
          <a:xfrm>
            <a:off x="2382689" y="3389704"/>
            <a:ext cx="9202993" cy="0"/>
          </a:xfrm>
          <a:prstGeom prst="line">
            <a:avLst/>
          </a:prstGeom>
          <a:ln w="19050">
            <a:solidFill>
              <a:schemeClr val="bg1">
                <a:lumMod val="50000"/>
                <a:alpha val="20000"/>
              </a:schemeClr>
            </a:solidFill>
            <a:miter/>
          </a:ln>
        </p:spPr>
        <p:txBody>
          <a:bodyPr lIns="34289" rIns="34289"/>
          <a:lstStyle/>
          <a:p>
            <a:endParaRPr sz="1351" dirty="0"/>
          </a:p>
        </p:txBody>
      </p:sp>
      <p:sp>
        <p:nvSpPr>
          <p:cNvPr id="26" name="Straight Connector 3">
            <a:extLst>
              <a:ext uri="{FF2B5EF4-FFF2-40B4-BE49-F238E27FC236}">
                <a16:creationId xmlns:a16="http://schemas.microsoft.com/office/drawing/2014/main" id="{D732FC46-5B10-FC46-9D01-3DDF8674D16B}"/>
              </a:ext>
            </a:extLst>
          </p:cNvPr>
          <p:cNvSpPr/>
          <p:nvPr/>
        </p:nvSpPr>
        <p:spPr>
          <a:xfrm>
            <a:off x="2382689" y="4675735"/>
            <a:ext cx="9202993" cy="0"/>
          </a:xfrm>
          <a:prstGeom prst="line">
            <a:avLst/>
          </a:prstGeom>
          <a:ln w="19050">
            <a:solidFill>
              <a:schemeClr val="bg1">
                <a:lumMod val="50000"/>
                <a:alpha val="20000"/>
              </a:schemeClr>
            </a:solidFill>
            <a:miter/>
          </a:ln>
        </p:spPr>
        <p:txBody>
          <a:bodyPr lIns="34289" rIns="34289"/>
          <a:lstStyle/>
          <a:p>
            <a:endParaRPr sz="1351"/>
          </a:p>
        </p:txBody>
      </p:sp>
      <p:sp>
        <p:nvSpPr>
          <p:cNvPr id="27" name="Straight Connector 3">
            <a:extLst>
              <a:ext uri="{FF2B5EF4-FFF2-40B4-BE49-F238E27FC236}">
                <a16:creationId xmlns:a16="http://schemas.microsoft.com/office/drawing/2014/main" id="{7AB9B77F-AA9C-5C47-A57B-75F33290901A}"/>
              </a:ext>
            </a:extLst>
          </p:cNvPr>
          <p:cNvSpPr/>
          <p:nvPr/>
        </p:nvSpPr>
        <p:spPr>
          <a:xfrm>
            <a:off x="2382689" y="6017521"/>
            <a:ext cx="9202993" cy="0"/>
          </a:xfrm>
          <a:prstGeom prst="line">
            <a:avLst/>
          </a:prstGeom>
          <a:ln w="19050">
            <a:solidFill>
              <a:schemeClr val="bg1">
                <a:lumMod val="50000"/>
                <a:alpha val="20000"/>
              </a:schemeClr>
            </a:solidFill>
            <a:miter/>
          </a:ln>
        </p:spPr>
        <p:txBody>
          <a:bodyPr lIns="34289" rIns="34289"/>
          <a:lstStyle/>
          <a:p>
            <a:endParaRPr sz="1351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384425" y="1157288"/>
            <a:ext cx="5883275" cy="646112"/>
          </a:xfrm>
        </p:spPr>
        <p:txBody>
          <a:bodyPr anchor="ctr">
            <a:normAutofit/>
          </a:bodyPr>
          <a:lstStyle>
            <a:lvl1pPr marL="0" indent="0"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Headline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5" hasCustomPrompt="1"/>
          </p:nvPr>
        </p:nvSpPr>
        <p:spPr>
          <a:xfrm>
            <a:off x="2457453" y="2586294"/>
            <a:ext cx="1503363" cy="715709"/>
          </a:xfrm>
        </p:spPr>
        <p:txBody>
          <a:bodyPr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5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8" hasCustomPrompt="1"/>
          </p:nvPr>
        </p:nvSpPr>
        <p:spPr>
          <a:xfrm>
            <a:off x="4302125" y="2448030"/>
            <a:ext cx="6832600" cy="5540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1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47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2457453" y="3808794"/>
            <a:ext cx="1503363" cy="715709"/>
          </a:xfrm>
        </p:spPr>
        <p:txBody>
          <a:bodyPr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5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20" hasCustomPrompt="1"/>
          </p:nvPr>
        </p:nvSpPr>
        <p:spPr>
          <a:xfrm>
            <a:off x="4302125" y="3670530"/>
            <a:ext cx="6832600" cy="5540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1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49" name="Text Placeholder 40"/>
          <p:cNvSpPr>
            <a:spLocks noGrp="1"/>
          </p:cNvSpPr>
          <p:nvPr>
            <p:ph type="body" sz="quarter" idx="21" hasCustomPrompt="1"/>
          </p:nvPr>
        </p:nvSpPr>
        <p:spPr>
          <a:xfrm>
            <a:off x="2457453" y="5091649"/>
            <a:ext cx="1503363" cy="715709"/>
          </a:xfrm>
        </p:spPr>
        <p:txBody>
          <a:bodyPr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5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2" hasCustomPrompt="1"/>
          </p:nvPr>
        </p:nvSpPr>
        <p:spPr>
          <a:xfrm>
            <a:off x="4302125" y="4953384"/>
            <a:ext cx="6832600" cy="5540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1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3"/>
          </p:nvPr>
        </p:nvSpPr>
        <p:spPr>
          <a:xfrm>
            <a:off x="2417041" y="6347252"/>
            <a:ext cx="275073" cy="276999"/>
          </a:xfr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6357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074F5-EFB6-984F-B0E2-65724356BCE8}"/>
              </a:ext>
            </a:extLst>
          </p:cNvPr>
          <p:cNvSpPr/>
          <p:nvPr/>
        </p:nvSpPr>
        <p:spPr>
          <a:xfrm>
            <a:off x="1152396" y="3290439"/>
            <a:ext cx="11039605" cy="2771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l" defTabSz="685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1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83569" y="6351707"/>
            <a:ext cx="275073" cy="276999"/>
          </a:xfr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1B0A3D-B21E-614D-9F82-2C29981900C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318D0-91C0-A945-85E3-9719A4929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785" y="6375753"/>
            <a:ext cx="2877363" cy="252955"/>
          </a:xfrm>
          <a:prstGeom prst="rect">
            <a:avLst/>
          </a:prstGeom>
        </p:spPr>
      </p:pic>
      <p:sp>
        <p:nvSpPr>
          <p:cNvPr id="31" name="Chart Placeholder 30"/>
          <p:cNvSpPr>
            <a:spLocks noGrp="1"/>
          </p:cNvSpPr>
          <p:nvPr>
            <p:ph type="chart" sz="quarter" idx="15" hasCustomPrompt="1"/>
          </p:nvPr>
        </p:nvSpPr>
        <p:spPr>
          <a:xfrm>
            <a:off x="2308225" y="2682875"/>
            <a:ext cx="7102475" cy="3189288"/>
          </a:xfrm>
        </p:spPr>
        <p:txBody>
          <a:bodyPr/>
          <a:lstStyle>
            <a:lvl1pPr marL="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79A80A-8A13-A645-A104-E2C466642BD5}"/>
              </a:ext>
            </a:extLst>
          </p:cNvPr>
          <p:cNvCxnSpPr>
            <a:cxnSpLocks/>
          </p:cNvCxnSpPr>
          <p:nvPr/>
        </p:nvCxnSpPr>
        <p:spPr>
          <a:xfrm>
            <a:off x="2384121" y="1615723"/>
            <a:ext cx="9177403" cy="0"/>
          </a:xfrm>
          <a:prstGeom prst="line">
            <a:avLst/>
          </a:pr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8BE8CB9-2462-C449-954F-F3E3966905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053935"/>
              </p:ext>
            </p:extLst>
          </p:nvPr>
        </p:nvGraphicFramePr>
        <p:xfrm>
          <a:off x="3704644" y="2683253"/>
          <a:ext cx="4782721" cy="318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384425" y="823913"/>
            <a:ext cx="5883275" cy="646112"/>
          </a:xfrm>
        </p:spPr>
        <p:txBody>
          <a:bodyPr anchor="ctr">
            <a:normAutofit/>
          </a:bodyPr>
          <a:lstStyle>
            <a:lvl1pPr marL="0" indent="0">
              <a:buNone/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Slide Headline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2308229" y="2179639"/>
            <a:ext cx="6676559" cy="3683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1" b="1" baseline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chart title</a:t>
            </a:r>
          </a:p>
        </p:txBody>
      </p:sp>
    </p:spTree>
    <p:extLst>
      <p:ext uri="{BB962C8B-B14F-4D97-AF65-F5344CB8AC3E}">
        <p14:creationId xmlns:p14="http://schemas.microsoft.com/office/powerpoint/2010/main" val="382062511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6822" y="6423498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C1B0A3D-B21E-614D-9F82-2C299819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transition spd="med"/>
  <p:hf hdr="0" ftr="0" dt="0"/>
  <p:txStyles>
    <p:titleStyle>
      <a:lvl1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accent3">
              <a:lumMod val="50000"/>
            </a:schemeClr>
          </a:solidFill>
          <a:uFillTx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/>
        </a:defRPr>
      </a:lvl1pPr>
      <a:lvl2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76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42" marR="0" indent="-171442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ln>
            <a:noFill/>
          </a:ln>
          <a:solidFill>
            <a:schemeClr val="accent3">
              <a:lumMod val="50000"/>
            </a:schemeClr>
          </a:solidFill>
          <a:uFillTx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Open Sans Regular"/>
        </a:defRPr>
      </a:lvl1pPr>
      <a:lvl2pPr marL="542898" marR="0" indent="-200015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ln>
            <a:noFill/>
          </a:ln>
          <a:solidFill>
            <a:schemeClr val="accent3">
              <a:lumMod val="50000"/>
            </a:schemeClr>
          </a:solidFill>
          <a:uFillTx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Open Sans Regular"/>
        </a:defRPr>
      </a:lvl2pPr>
      <a:lvl3pPr marL="925784" marR="0" indent="-240017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ln>
            <a:noFill/>
          </a:ln>
          <a:solidFill>
            <a:schemeClr val="accent3">
              <a:lumMod val="50000"/>
            </a:schemeClr>
          </a:solidFill>
          <a:uFillTx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Open Sans Regular"/>
        </a:defRPr>
      </a:lvl3pPr>
      <a:lvl4pPr marL="1295336" marR="0" indent="-266687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ln>
            <a:noFill/>
          </a:ln>
          <a:solidFill>
            <a:schemeClr val="accent3">
              <a:lumMod val="50000"/>
            </a:schemeClr>
          </a:solidFill>
          <a:uFillTx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Open Sans Regular"/>
        </a:defRPr>
      </a:lvl4pPr>
      <a:lvl5pPr marL="1638218" marR="0" indent="-266687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ln>
            <a:noFill/>
          </a:ln>
          <a:solidFill>
            <a:schemeClr val="accent3">
              <a:lumMod val="50000"/>
            </a:schemeClr>
          </a:solidFill>
          <a:uFillTx/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Open Sans Regular"/>
        </a:defRPr>
      </a:lvl5pPr>
      <a:lvl6pPr marL="1981101" marR="0" indent="-266687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Open Sans Regular"/>
        </a:defRPr>
      </a:lvl6pPr>
      <a:lvl7pPr marL="2323985" marR="0" indent="-266687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Open Sans Regular"/>
        </a:defRPr>
      </a:lvl7pPr>
      <a:lvl8pPr marL="2666867" marR="0" indent="-266687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Open Sans Regular"/>
        </a:defRPr>
      </a:lvl8pPr>
      <a:lvl9pPr marL="3009750" marR="0" indent="-266687" algn="l" defTabSz="685766" rtl="0" eaLnBrk="1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Open Sans Regular"/>
        </a:defRPr>
      </a:lvl9pPr>
    </p:bodyStyle>
    <p:otherStyle>
      <a:lvl1pPr marL="0" marR="0" indent="0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1pPr>
      <a:lvl2pPr marL="0" marR="0" indent="342883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2pPr>
      <a:lvl3pPr marL="0" marR="0" indent="685766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3pPr>
      <a:lvl4pPr marL="0" marR="0" indent="1028649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4pPr>
      <a:lvl5pPr marL="0" marR="0" indent="1371532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5pPr>
      <a:lvl6pPr marL="0" marR="0" indent="1714414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6pPr>
      <a:lvl7pPr marL="0" marR="0" indent="2057297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7pPr>
      <a:lvl8pPr marL="0" marR="0" indent="2400180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8pPr>
      <a:lvl9pPr marL="0" marR="0" indent="2743063" algn="r" defTabSz="685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tiff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microsoft.com/office/2017/06/relationships/model3d" Target="../media/model3d4.glb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microsoft.com/office/2017/06/relationships/model3d" Target="../media/model3d4.glb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64.png"/><Relationship Id="rId10" Type="http://schemas.openxmlformats.org/officeDocument/2006/relationships/image" Target="../media/image81.png"/><Relationship Id="rId4" Type="http://schemas.microsoft.com/office/2017/06/relationships/model3d" Target="../media/model3d5.glb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9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65.png"/><Relationship Id="rId4" Type="http://schemas.microsoft.com/office/2017/06/relationships/model3d" Target="../media/model3d2.glb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69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5.png"/><Relationship Id="rId5" Type="http://schemas.openxmlformats.org/officeDocument/2006/relationships/image" Target="../media/image66.png"/><Relationship Id="rId10" Type="http://schemas.openxmlformats.org/officeDocument/2006/relationships/image" Target="../media/image94.png"/><Relationship Id="rId4" Type="http://schemas.microsoft.com/office/2017/06/relationships/model3d" Target="../media/model3d2.glb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12.png"/><Relationship Id="rId18" Type="http://schemas.openxmlformats.org/officeDocument/2006/relationships/image" Target="../media/image90.png"/><Relationship Id="rId3" Type="http://schemas.openxmlformats.org/officeDocument/2006/relationships/image" Target="../media/image69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105.png"/><Relationship Id="rId5" Type="http://schemas.microsoft.com/office/2017/06/relationships/model3d" Target="../media/model3d2.glb"/><Relationship Id="rId15" Type="http://schemas.openxmlformats.org/officeDocument/2006/relationships/image" Target="../media/image108.png"/><Relationship Id="rId10" Type="http://schemas.openxmlformats.org/officeDocument/2006/relationships/image" Target="../media/image104.png"/><Relationship Id="rId19" Type="http://schemas.openxmlformats.org/officeDocument/2006/relationships/image" Target="../media/image99.png"/><Relationship Id="rId4" Type="http://schemas.openxmlformats.org/officeDocument/2006/relationships/image" Target="../media/image88.png"/><Relationship Id="rId9" Type="http://schemas.openxmlformats.org/officeDocument/2006/relationships/image" Target="../media/image103.pn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microsoft.com/office/2017/06/relationships/model3d" Target="../media/model3d1.glb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9.png"/><Relationship Id="rId7" Type="http://schemas.openxmlformats.org/officeDocument/2006/relationships/image" Target="../media/image101.png"/><Relationship Id="rId12" Type="http://schemas.openxmlformats.org/officeDocument/2006/relationships/image" Target="../media/image116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110.png"/><Relationship Id="rId5" Type="http://schemas.microsoft.com/office/2017/06/relationships/model3d" Target="../media/model3d2.glb"/><Relationship Id="rId15" Type="http://schemas.openxmlformats.org/officeDocument/2006/relationships/image" Target="../media/image126.png"/><Relationship Id="rId10" Type="http://schemas.openxmlformats.org/officeDocument/2006/relationships/image" Target="../media/image115.png"/><Relationship Id="rId4" Type="http://schemas.openxmlformats.org/officeDocument/2006/relationships/image" Target="../media/image88.png"/><Relationship Id="rId9" Type="http://schemas.openxmlformats.org/officeDocument/2006/relationships/image" Target="../media/image114.png"/><Relationship Id="rId1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22.png"/><Relationship Id="rId3" Type="http://schemas.openxmlformats.org/officeDocument/2006/relationships/image" Target="../media/image88.png"/><Relationship Id="rId7" Type="http://schemas.openxmlformats.org/officeDocument/2006/relationships/image" Target="../media/image101.png"/><Relationship Id="rId12" Type="http://schemas.openxmlformats.org/officeDocument/2006/relationships/image" Target="../media/image121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19.png"/><Relationship Id="rId5" Type="http://schemas.openxmlformats.org/officeDocument/2006/relationships/image" Target="../media/image89.png"/><Relationship Id="rId15" Type="http://schemas.openxmlformats.org/officeDocument/2006/relationships/image" Target="../media/image124.png"/><Relationship Id="rId10" Type="http://schemas.openxmlformats.org/officeDocument/2006/relationships/image" Target="../media/image118.png"/><Relationship Id="rId4" Type="http://schemas.microsoft.com/office/2017/06/relationships/model3d" Target="../media/model3d2.glb"/><Relationship Id="rId9" Type="http://schemas.openxmlformats.org/officeDocument/2006/relationships/image" Target="../media/image117.png"/><Relationship Id="rId1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35.png"/><Relationship Id="rId18" Type="http://schemas.openxmlformats.org/officeDocument/2006/relationships/image" Target="../media/image139.png"/><Relationship Id="rId3" Type="http://schemas.openxmlformats.org/officeDocument/2006/relationships/image" Target="../media/image88.png"/><Relationship Id="rId21" Type="http://schemas.openxmlformats.org/officeDocument/2006/relationships/image" Target="../media/image142.png"/><Relationship Id="rId7" Type="http://schemas.openxmlformats.org/officeDocument/2006/relationships/image" Target="../media/image101.png"/><Relationship Id="rId12" Type="http://schemas.openxmlformats.org/officeDocument/2006/relationships/image" Target="../media/image134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3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3.png"/><Relationship Id="rId5" Type="http://schemas.openxmlformats.org/officeDocument/2006/relationships/image" Target="../media/image89.png"/><Relationship Id="rId15" Type="http://schemas.openxmlformats.org/officeDocument/2006/relationships/image" Target="../media/image111.png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microsoft.com/office/2017/06/relationships/model3d" Target="../media/model3d2.glb"/><Relationship Id="rId9" Type="http://schemas.openxmlformats.org/officeDocument/2006/relationships/image" Target="../media/image131.png"/><Relationship Id="rId1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32.png"/><Relationship Id="rId3" Type="http://schemas.openxmlformats.org/officeDocument/2006/relationships/image" Target="../media/image88.png"/><Relationship Id="rId21" Type="http://schemas.openxmlformats.org/officeDocument/2006/relationships/image" Target="../media/image135.png"/><Relationship Id="rId7" Type="http://schemas.openxmlformats.org/officeDocument/2006/relationships/image" Target="../media/image101.png"/><Relationship Id="rId12" Type="http://schemas.openxmlformats.org/officeDocument/2006/relationships/image" Target="../media/image147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9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46.png"/><Relationship Id="rId5" Type="http://schemas.openxmlformats.org/officeDocument/2006/relationships/image" Target="../media/image89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133.png"/><Relationship Id="rId4" Type="http://schemas.microsoft.com/office/2017/06/relationships/model3d" Target="../media/model3d2.glb"/><Relationship Id="rId9" Type="http://schemas.openxmlformats.org/officeDocument/2006/relationships/image" Target="../media/image1111.png"/><Relationship Id="rId14" Type="http://schemas.openxmlformats.org/officeDocument/2006/relationships/image" Target="../media/image1130.png"/><Relationship Id="rId22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png"/><Relationship Id="rId5" Type="http://schemas.openxmlformats.org/officeDocument/2006/relationships/image" Target="../media/image69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microsoft.com/office/2017/06/relationships/model3d" Target="../media/model3d2.glb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3" Type="http://schemas.openxmlformats.org/officeDocument/2006/relationships/image" Target="../media/image69.png"/><Relationship Id="rId7" Type="http://schemas.openxmlformats.org/officeDocument/2006/relationships/image" Target="../media/image15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tiff"/><Relationship Id="rId11" Type="http://schemas.openxmlformats.org/officeDocument/2006/relationships/image" Target="../media/image136.png"/><Relationship Id="rId5" Type="http://schemas.openxmlformats.org/officeDocument/2006/relationships/image" Target="../media/image101.tiff"/><Relationship Id="rId10" Type="http://schemas.openxmlformats.org/officeDocument/2006/relationships/image" Target="../media/image1540.png"/><Relationship Id="rId4" Type="http://schemas.openxmlformats.org/officeDocument/2006/relationships/image" Target="../media/image88.png"/><Relationship Id="rId9" Type="http://schemas.openxmlformats.org/officeDocument/2006/relationships/image" Target="../media/image15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3" Type="http://schemas.openxmlformats.org/officeDocument/2006/relationships/image" Target="../media/image6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microsoft.com/office/2017/06/relationships/model3d" Target="../media/model3d2.glb"/><Relationship Id="rId10" Type="http://schemas.openxmlformats.org/officeDocument/2006/relationships/image" Target="../media/image138.svg"/><Relationship Id="rId4" Type="http://schemas.openxmlformats.org/officeDocument/2006/relationships/image" Target="../media/image88.png"/><Relationship Id="rId9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microsoft.com/office/2017/06/relationships/model3d" Target="../media/model3d4.glb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5" Type="http://schemas.microsoft.com/office/2017/06/relationships/model3d" Target="../media/model3d2.glb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20.svg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5" Type="http://schemas.microsoft.com/office/2017/06/relationships/model3d" Target="../media/model3d2.glb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microsoft.com/office/2017/06/relationships/model3d" Target="../media/model3d2.glb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microsoft.com/office/2017/06/relationships/model3d" Target="../media/model3d2.glb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48.png"/><Relationship Id="rId18" Type="http://schemas.openxmlformats.org/officeDocument/2006/relationships/image" Target="../media/image163.png"/><Relationship Id="rId3" Type="http://schemas.openxmlformats.org/officeDocument/2006/relationships/image" Target="../media/image88.png"/><Relationship Id="rId7" Type="http://schemas.openxmlformats.org/officeDocument/2006/relationships/image" Target="../media/image101.png"/><Relationship Id="rId12" Type="http://schemas.openxmlformats.org/officeDocument/2006/relationships/image" Target="../media/image159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58.png"/><Relationship Id="rId5" Type="http://schemas.openxmlformats.org/officeDocument/2006/relationships/image" Target="../media/image89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microsoft.com/office/2017/06/relationships/model3d" Target="../media/model3d2.glb"/><Relationship Id="rId9" Type="http://schemas.openxmlformats.org/officeDocument/2006/relationships/image" Target="../media/image156.png"/><Relationship Id="rId1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microsoft.com/office/2017/06/relationships/model3d" Target="../media/model3d2.glb"/><Relationship Id="rId7" Type="http://schemas.openxmlformats.org/officeDocument/2006/relationships/image" Target="../media/image56.sv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166.png"/><Relationship Id="rId5" Type="http://schemas.openxmlformats.org/officeDocument/2006/relationships/image" Target="../media/image58.png"/><Relationship Id="rId10" Type="http://schemas.openxmlformats.org/officeDocument/2006/relationships/image" Target="../media/image165.png"/><Relationship Id="rId4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3.png"/><Relationship Id="rId7" Type="http://schemas.microsoft.com/office/2017/06/relationships/model3d" Target="../media/model3d2.glb"/><Relationship Id="rId12" Type="http://schemas.openxmlformats.org/officeDocument/2006/relationships/image" Target="../media/image16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11" Type="http://schemas.openxmlformats.org/officeDocument/2006/relationships/image" Target="../media/image165.svg"/><Relationship Id="rId5" Type="http://schemas.microsoft.com/office/2017/06/relationships/model3d" Target="../media/model3d6.glb"/><Relationship Id="rId10" Type="http://schemas.openxmlformats.org/officeDocument/2006/relationships/image" Target="../media/image164.png"/><Relationship Id="rId4" Type="http://schemas.openxmlformats.org/officeDocument/2006/relationships/image" Target="../media/image16.tiff"/><Relationship Id="rId9" Type="http://schemas.openxmlformats.org/officeDocument/2006/relationships/image" Target="../media/image162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30.tiff"/><Relationship Id="rId18" Type="http://schemas.openxmlformats.org/officeDocument/2006/relationships/image" Target="../media/image1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29.tiff"/><Relationship Id="rId1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tiff"/><Relationship Id="rId11" Type="http://schemas.openxmlformats.org/officeDocument/2006/relationships/image" Target="../media/image28.tiff"/><Relationship Id="rId5" Type="http://schemas.openxmlformats.org/officeDocument/2006/relationships/image" Target="../media/image23.tiff"/><Relationship Id="rId15" Type="http://schemas.openxmlformats.org/officeDocument/2006/relationships/image" Target="../media/image14.tiff"/><Relationship Id="rId10" Type="http://schemas.openxmlformats.org/officeDocument/2006/relationships/image" Target="../media/image27.png"/><Relationship Id="rId4" Type="http://schemas.openxmlformats.org/officeDocument/2006/relationships/image" Target="../media/image22.tiff"/><Relationship Id="rId9" Type="http://schemas.openxmlformats.org/officeDocument/2006/relationships/image" Target="../media/image26.png"/><Relationship Id="rId14" Type="http://schemas.openxmlformats.org/officeDocument/2006/relationships/image" Target="../media/image3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17/06/relationships/model3d" Target="../media/model3d2.glb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17/06/relationships/model3d" Target="../media/model3d3.glb"/><Relationship Id="rId10" Type="http://schemas.openxmlformats.org/officeDocument/2006/relationships/image" Target="../media/image44.tiff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tiff"/><Relationship Id="rId10" Type="http://schemas.openxmlformats.org/officeDocument/2006/relationships/image" Target="../media/image52.svg"/><Relationship Id="rId4" Type="http://schemas.openxmlformats.org/officeDocument/2006/relationships/image" Target="../media/image46.tiff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tif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8848B37-94C8-E44F-9805-A6DA82C16D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AECFD2-B2AE-0248-AF2A-210D1BD29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82924" y="7437051"/>
            <a:ext cx="170878" cy="276999"/>
          </a:xfrm>
        </p:spPr>
        <p:txBody>
          <a:bodyPr/>
          <a:lstStyle/>
          <a:p>
            <a:fld id="{8C1B0A3D-B21E-614D-9F82-2C29981900C3}" type="slidenum">
              <a:rPr lang="en-US" smtClean="0"/>
              <a:t>1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8E49E67-16F2-CE44-B7D1-CCEEAAA23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4390" y="-1128156"/>
            <a:ext cx="16900795" cy="1132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2A03F-BC43-3A45-BBE8-0DC9A5E0DE05}"/>
              </a:ext>
            </a:extLst>
          </p:cNvPr>
          <p:cNvSpPr txBox="1"/>
          <p:nvPr/>
        </p:nvSpPr>
        <p:spPr>
          <a:xfrm>
            <a:off x="8345714" y="6488671"/>
            <a:ext cx="38462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http://</a:t>
            </a:r>
            <a:r>
              <a:rPr lang="en-US" dirty="0" err="1">
                <a:solidFill>
                  <a:schemeClr val="bg1"/>
                </a:solidFill>
              </a:rPr>
              <a:t>wall.alphacoders.com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!!title">
            <a:extLst>
              <a:ext uri="{FF2B5EF4-FFF2-40B4-BE49-F238E27FC236}">
                <a16:creationId xmlns:a16="http://schemas.microsoft.com/office/drawing/2014/main" id="{AB3945D4-4C74-E541-AEEB-FCC5ED3887CE}"/>
              </a:ext>
            </a:extLst>
          </p:cNvPr>
          <p:cNvSpPr txBox="1">
            <a:spLocks/>
          </p:cNvSpPr>
          <p:nvPr/>
        </p:nvSpPr>
        <p:spPr>
          <a:xfrm>
            <a:off x="-116113" y="67082"/>
            <a:ext cx="5094513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723900" marR="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2pPr>
            <a:lvl3pPr marL="1234439" marR="0" indent="-32003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3pPr>
            <a:lvl4pPr marL="1727200" marR="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4pPr>
            <a:lvl5pPr marL="2184400" marR="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5pPr>
            <a:lvl6pPr marL="2641600" marR="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Open Sans Regular"/>
              </a:defRPr>
            </a:lvl6pPr>
            <a:lvl7pPr marL="3098800" marR="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Open Sans Regular"/>
              </a:defRPr>
            </a:lvl7pPr>
            <a:lvl8pPr marL="3556000" marR="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Open Sans Regular"/>
              </a:defRPr>
            </a:lvl8pPr>
            <a:lvl9pPr marL="4013200" marR="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Open Sans Regular"/>
              </a:defRPr>
            </a:lvl9pPr>
          </a:lstStyle>
          <a:p>
            <a:pPr algn="ctr"/>
            <a:r>
              <a:rPr lang="en-US" sz="6000" dirty="0">
                <a:solidFill>
                  <a:srgbClr val="000000"/>
                </a:solidFill>
              </a:rPr>
              <a:t>Osprey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E9E44-A01E-C742-B998-EE9313F22495}"/>
              </a:ext>
            </a:extLst>
          </p:cNvPr>
          <p:cNvSpPr txBox="1"/>
          <p:nvPr/>
        </p:nvSpPr>
        <p:spPr>
          <a:xfrm>
            <a:off x="182858" y="825062"/>
            <a:ext cx="4795542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3600" dirty="0"/>
              <a:t>A mmWave Approach to </a:t>
            </a:r>
          </a:p>
          <a:p>
            <a:pPr algn="ctr"/>
            <a:r>
              <a:rPr lang="en-US" sz="3600" dirty="0"/>
              <a:t>Tire Wear Sensing</a:t>
            </a:r>
          </a:p>
          <a:p>
            <a:pPr algn="ctr" defTabSz="914377"/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CFCDE-A0FF-194B-8CDB-3B545DF1F7BD}"/>
              </a:ext>
            </a:extLst>
          </p:cNvPr>
          <p:cNvSpPr txBox="1"/>
          <p:nvPr/>
        </p:nvSpPr>
        <p:spPr>
          <a:xfrm>
            <a:off x="0" y="2316617"/>
            <a:ext cx="531010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800" b="1" dirty="0" err="1"/>
              <a:t>Akarsh</a:t>
            </a:r>
            <a:r>
              <a:rPr lang="en-US" sz="2800" b="1" dirty="0"/>
              <a:t> </a:t>
            </a:r>
            <a:r>
              <a:rPr lang="en-US" sz="2800" b="1" dirty="0" err="1"/>
              <a:t>Prabhakara</a:t>
            </a:r>
            <a:r>
              <a:rPr lang="en-US" sz="2800" dirty="0"/>
              <a:t>, Vaibhav Singh, </a:t>
            </a:r>
          </a:p>
          <a:p>
            <a:pPr algn="ctr"/>
            <a:r>
              <a:rPr lang="en-US" sz="2800" dirty="0" err="1"/>
              <a:t>Swarun</a:t>
            </a:r>
            <a:r>
              <a:rPr lang="en-US" sz="2800" dirty="0"/>
              <a:t> Kumar, Anthony Rowe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E3D89-7913-1C43-96A1-EBA810D97DBB}"/>
              </a:ext>
            </a:extLst>
          </p:cNvPr>
          <p:cNvSpPr txBox="1"/>
          <p:nvPr/>
        </p:nvSpPr>
        <p:spPr>
          <a:xfrm>
            <a:off x="992545" y="5064122"/>
            <a:ext cx="627237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800" dirty="0"/>
              <a:t>ACM </a:t>
            </a:r>
            <a:r>
              <a:rPr lang="en-US" sz="2800" dirty="0" err="1"/>
              <a:t>MobiSys</a:t>
            </a:r>
            <a:r>
              <a:rPr lang="en-US" sz="2800" dirty="0"/>
              <a:t> 2020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7E14BB4-58BB-5E42-A373-B379ECB1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333" y="3489018"/>
            <a:ext cx="1826593" cy="11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577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906369-23EE-9045-B5B3-C3C265A474F3}"/>
              </a:ext>
            </a:extLst>
          </p:cNvPr>
          <p:cNvGrpSpPr/>
          <p:nvPr/>
        </p:nvGrpSpPr>
        <p:grpSpPr>
          <a:xfrm>
            <a:off x="744552" y="2104013"/>
            <a:ext cx="3214574" cy="2337493"/>
            <a:chOff x="6887444" y="3323213"/>
            <a:chExt cx="3214574" cy="2337493"/>
          </a:xfrm>
        </p:grpSpPr>
        <p:pic>
          <p:nvPicPr>
            <p:cNvPr id="11" name="Picture 10" descr="A close up of a wheel&#10;&#10;Description automatically generated">
              <a:extLst>
                <a:ext uri="{FF2B5EF4-FFF2-40B4-BE49-F238E27FC236}">
                  <a16:creationId xmlns:a16="http://schemas.microsoft.com/office/drawing/2014/main" id="{1EC75ECA-55DA-9F4D-B7BC-57FF19688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7444" y="4105545"/>
              <a:ext cx="3214574" cy="1555161"/>
            </a:xfrm>
            <a:prstGeom prst="rect">
              <a:avLst/>
            </a:prstGeom>
          </p:spPr>
        </p:pic>
        <p:pic>
          <p:nvPicPr>
            <p:cNvPr id="12" name="Graphic 11" descr="Wireless">
              <a:extLst>
                <a:ext uri="{FF2B5EF4-FFF2-40B4-BE49-F238E27FC236}">
                  <a16:creationId xmlns:a16="http://schemas.microsoft.com/office/drawing/2014/main" id="{C9153861-EC7F-8649-B558-E91AF2B0E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58018">
              <a:off x="8056615" y="3323213"/>
              <a:ext cx="1043354" cy="104335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ED28F83-015E-EF4F-8CF9-7827D41C1F88}"/>
              </a:ext>
            </a:extLst>
          </p:cNvPr>
          <p:cNvSpPr txBox="1"/>
          <p:nvPr/>
        </p:nvSpPr>
        <p:spPr>
          <a:xfrm>
            <a:off x="5570397" y="5213944"/>
            <a:ext cx="547778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https://</a:t>
            </a:r>
            <a:r>
              <a:rPr lang="en-US" sz="1000" dirty="0" err="1">
                <a:solidFill>
                  <a:schemeClr val="bg1"/>
                </a:solidFill>
              </a:rPr>
              <a:t>www.insightsonindia.com</a:t>
            </a:r>
            <a:r>
              <a:rPr lang="en-US" sz="1000" dirty="0">
                <a:solidFill>
                  <a:schemeClr val="bg1"/>
                </a:solidFill>
              </a:rPr>
              <a:t>/2016/11/30/insights-issues-autonomous-vehicle-technology/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EAEFE9-CA5D-E249-BC29-C60D435E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090" y="1532488"/>
            <a:ext cx="6311571" cy="358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2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24F53-C33C-AA46-B972-BAE3B42AE603}"/>
              </a:ext>
            </a:extLst>
          </p:cNvPr>
          <p:cNvGrpSpPr/>
          <p:nvPr/>
        </p:nvGrpSpPr>
        <p:grpSpPr>
          <a:xfrm>
            <a:off x="164514" y="1365186"/>
            <a:ext cx="5345332" cy="5276880"/>
            <a:chOff x="164514" y="1365186"/>
            <a:chExt cx="5345332" cy="5276880"/>
          </a:xfrm>
        </p:grpSpPr>
        <p:pic>
          <p:nvPicPr>
            <p:cNvPr id="8" name="Picture 7" descr="A picture containing truck, toy, white, man&#10;&#10;Description automatically generated">
              <a:extLst>
                <a:ext uri="{FF2B5EF4-FFF2-40B4-BE49-F238E27FC236}">
                  <a16:creationId xmlns:a16="http://schemas.microsoft.com/office/drawing/2014/main" id="{C585EAA1-F58F-5748-BE71-BA9B1A4F2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514" y="1365186"/>
              <a:ext cx="5345332" cy="5276880"/>
            </a:xfrm>
            <a:prstGeom prst="rect">
              <a:avLst/>
            </a:prstGeom>
          </p:spPr>
        </p:pic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5E5532EA-C56E-0141-B0F0-78730098A934}"/>
                </a:ext>
              </a:extLst>
            </p:cNvPr>
            <p:cNvSpPr/>
            <p:nvPr/>
          </p:nvSpPr>
          <p:spPr>
            <a:xfrm>
              <a:off x="2510475" y="1365187"/>
              <a:ext cx="351692" cy="152400"/>
            </a:xfrm>
            <a:prstGeom prst="trapezoid">
              <a:avLst/>
            </a:prstGeom>
            <a:solidFill>
              <a:srgbClr val="FF0000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Graphic 2" descr="Wireless">
              <a:extLst>
                <a:ext uri="{FF2B5EF4-FFF2-40B4-BE49-F238E27FC236}">
                  <a16:creationId xmlns:a16="http://schemas.microsoft.com/office/drawing/2014/main" id="{A5B9DC43-F11E-CD48-9A22-FF08D3DE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105093" flipV="1">
              <a:off x="1985719" y="1667202"/>
              <a:ext cx="726831" cy="726831"/>
            </a:xfrm>
            <a:prstGeom prst="rect">
              <a:avLst/>
            </a:prstGeom>
          </p:spPr>
        </p:pic>
        <p:pic>
          <p:nvPicPr>
            <p:cNvPr id="64" name="Graphic 63" descr="Wireless">
              <a:extLst>
                <a:ext uri="{FF2B5EF4-FFF2-40B4-BE49-F238E27FC236}">
                  <a16:creationId xmlns:a16="http://schemas.microsoft.com/office/drawing/2014/main" id="{B765E148-53FB-D34B-A68C-3F835DFB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046114" flipV="1">
              <a:off x="2794822" y="1515655"/>
              <a:ext cx="726831" cy="72683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FF2F35B-BF82-474A-871E-17BB11023344}"/>
              </a:ext>
            </a:extLst>
          </p:cNvPr>
          <p:cNvGrpSpPr/>
          <p:nvPr/>
        </p:nvGrpSpPr>
        <p:grpSpPr>
          <a:xfrm>
            <a:off x="7027157" y="1438053"/>
            <a:ext cx="3084834" cy="4092885"/>
            <a:chOff x="7027157" y="1438053"/>
            <a:chExt cx="3084834" cy="409288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1968544-2D50-3F42-8606-26DD46F10749}"/>
                </a:ext>
              </a:extLst>
            </p:cNvPr>
            <p:cNvGrpSpPr/>
            <p:nvPr/>
          </p:nvGrpSpPr>
          <p:grpSpPr>
            <a:xfrm>
              <a:off x="7027157" y="2450703"/>
              <a:ext cx="3084834" cy="3080235"/>
              <a:chOff x="8340971" y="3305908"/>
              <a:chExt cx="3084834" cy="3080235"/>
            </a:xfrm>
            <a:solidFill>
              <a:schemeClr val="bg1">
                <a:lumMod val="50000"/>
              </a:schemeClr>
            </a:solidFill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DA756E1-40DE-4C43-9E0F-D4E57CC9B2A4}"/>
                  </a:ext>
                </a:extLst>
              </p:cNvPr>
              <p:cNvSpPr/>
              <p:nvPr/>
            </p:nvSpPr>
            <p:spPr>
              <a:xfrm>
                <a:off x="8475785" y="3429000"/>
                <a:ext cx="2801815" cy="2807677"/>
              </a:xfrm>
              <a:prstGeom prst="ellipse">
                <a:avLst/>
              </a:prstGeom>
              <a:grpFill/>
              <a:ln w="1270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E61F67B-FDBF-C84E-BEBD-E058DC0EC521}"/>
                  </a:ext>
                </a:extLst>
              </p:cNvPr>
              <p:cNvGrpSpPr/>
              <p:nvPr/>
            </p:nvGrpSpPr>
            <p:grpSpPr>
              <a:xfrm>
                <a:off x="9753600" y="3305908"/>
                <a:ext cx="1658814" cy="1632436"/>
                <a:chOff x="9753600" y="3305908"/>
                <a:chExt cx="1658814" cy="1632436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17978E5-E608-5645-AB85-044A1E8E4024}"/>
                    </a:ext>
                  </a:extLst>
                </p:cNvPr>
                <p:cNvSpPr/>
                <p:nvPr/>
              </p:nvSpPr>
              <p:spPr>
                <a:xfrm>
                  <a:off x="9753600" y="330590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29571A1-65D8-BC4D-8DB0-611F3D0113D4}"/>
                    </a:ext>
                  </a:extLst>
                </p:cNvPr>
                <p:cNvSpPr/>
                <p:nvPr/>
              </p:nvSpPr>
              <p:spPr>
                <a:xfrm rot="1228125">
                  <a:off x="10223197" y="3394232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302D904-EFF3-5F4D-9741-7C95684EF702}"/>
                    </a:ext>
                  </a:extLst>
                </p:cNvPr>
                <p:cNvSpPr/>
                <p:nvPr/>
              </p:nvSpPr>
              <p:spPr>
                <a:xfrm rot="2505183">
                  <a:off x="10679723" y="363023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CAE9C49-C256-354E-8D31-3FDEF49123E1}"/>
                    </a:ext>
                  </a:extLst>
                </p:cNvPr>
                <p:cNvSpPr/>
                <p:nvPr/>
              </p:nvSpPr>
              <p:spPr>
                <a:xfrm rot="3518075">
                  <a:off x="10984504" y="3942856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3BF21C3-A38E-1B48-A9F4-FC91FE1C6AC5}"/>
                    </a:ext>
                  </a:extLst>
                </p:cNvPr>
                <p:cNvSpPr/>
                <p:nvPr/>
              </p:nvSpPr>
              <p:spPr>
                <a:xfrm rot="4680177">
                  <a:off x="11183872" y="4341444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F56514A-4E06-E349-8BBC-556EC5D8AFAF}"/>
                    </a:ext>
                  </a:extLst>
                </p:cNvPr>
                <p:cNvSpPr/>
                <p:nvPr/>
              </p:nvSpPr>
              <p:spPr>
                <a:xfrm rot="5400000">
                  <a:off x="11239499" y="4765429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F0F3B04-7245-5541-9B9D-38E9231BE5D1}"/>
                  </a:ext>
                </a:extLst>
              </p:cNvPr>
              <p:cNvGrpSpPr/>
              <p:nvPr/>
            </p:nvGrpSpPr>
            <p:grpSpPr>
              <a:xfrm rot="10800000">
                <a:off x="8340971" y="4753707"/>
                <a:ext cx="1658814" cy="1632436"/>
                <a:chOff x="9753600" y="3305908"/>
                <a:chExt cx="1658814" cy="1632436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5423264-E3A8-4B4F-97B5-71353C65B900}"/>
                    </a:ext>
                  </a:extLst>
                </p:cNvPr>
                <p:cNvSpPr/>
                <p:nvPr/>
              </p:nvSpPr>
              <p:spPr>
                <a:xfrm>
                  <a:off x="9753600" y="330590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EA0CE3D-D770-044C-87FF-C763F05C2311}"/>
                    </a:ext>
                  </a:extLst>
                </p:cNvPr>
                <p:cNvSpPr/>
                <p:nvPr/>
              </p:nvSpPr>
              <p:spPr>
                <a:xfrm rot="1228125">
                  <a:off x="10223197" y="3394232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C135C01-7DB0-3B40-8DF1-3E29EAE5FE3E}"/>
                    </a:ext>
                  </a:extLst>
                </p:cNvPr>
                <p:cNvSpPr/>
                <p:nvPr/>
              </p:nvSpPr>
              <p:spPr>
                <a:xfrm rot="2505183">
                  <a:off x="10679723" y="363023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40B2808-1F7C-F34C-89E6-4329E60022D2}"/>
                    </a:ext>
                  </a:extLst>
                </p:cNvPr>
                <p:cNvSpPr/>
                <p:nvPr/>
              </p:nvSpPr>
              <p:spPr>
                <a:xfrm rot="3518075">
                  <a:off x="10984504" y="3942856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D5A2975-B2FA-CC4B-9594-3FB6AFA486C1}"/>
                    </a:ext>
                  </a:extLst>
                </p:cNvPr>
                <p:cNvSpPr/>
                <p:nvPr/>
              </p:nvSpPr>
              <p:spPr>
                <a:xfrm rot="4680177">
                  <a:off x="11183872" y="4341444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171860F-A98F-5C4E-B466-B53A4874C143}"/>
                    </a:ext>
                  </a:extLst>
                </p:cNvPr>
                <p:cNvSpPr/>
                <p:nvPr/>
              </p:nvSpPr>
              <p:spPr>
                <a:xfrm rot="5400000">
                  <a:off x="11239499" y="4765429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0A723B2-9475-6542-840C-9F361B114BF1}"/>
                  </a:ext>
                </a:extLst>
              </p:cNvPr>
              <p:cNvGrpSpPr/>
              <p:nvPr/>
            </p:nvGrpSpPr>
            <p:grpSpPr>
              <a:xfrm rot="5400000">
                <a:off x="9780180" y="4728188"/>
                <a:ext cx="1658814" cy="1632436"/>
                <a:chOff x="9753600" y="3305908"/>
                <a:chExt cx="1658814" cy="1632436"/>
              </a:xfrm>
              <a:grp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760D03-1DB4-EF41-B06E-72ACE8484A5B}"/>
                    </a:ext>
                  </a:extLst>
                </p:cNvPr>
                <p:cNvSpPr/>
                <p:nvPr/>
              </p:nvSpPr>
              <p:spPr>
                <a:xfrm>
                  <a:off x="9753600" y="330590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67E7647-FD52-7845-BF72-EB87D9B8925E}"/>
                    </a:ext>
                  </a:extLst>
                </p:cNvPr>
                <p:cNvSpPr/>
                <p:nvPr/>
              </p:nvSpPr>
              <p:spPr>
                <a:xfrm rot="1228125">
                  <a:off x="10223197" y="3394232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FC4B9F9A-D4E6-6D4A-B96B-CF202D782F9D}"/>
                    </a:ext>
                  </a:extLst>
                </p:cNvPr>
                <p:cNvSpPr/>
                <p:nvPr/>
              </p:nvSpPr>
              <p:spPr>
                <a:xfrm rot="2505183">
                  <a:off x="10679723" y="363023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94C1FCC-1373-1046-9C96-CE35E5D8FAAA}"/>
                    </a:ext>
                  </a:extLst>
                </p:cNvPr>
                <p:cNvSpPr/>
                <p:nvPr/>
              </p:nvSpPr>
              <p:spPr>
                <a:xfrm rot="3518075">
                  <a:off x="10984504" y="3942856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FEF4A9D-3CCF-A540-8576-A972E7FD9240}"/>
                    </a:ext>
                  </a:extLst>
                </p:cNvPr>
                <p:cNvSpPr/>
                <p:nvPr/>
              </p:nvSpPr>
              <p:spPr>
                <a:xfrm rot="4680177">
                  <a:off x="11183872" y="4341444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22B05E1-69B7-6C46-AD86-6189E083A5C3}"/>
                    </a:ext>
                  </a:extLst>
                </p:cNvPr>
                <p:cNvSpPr/>
                <p:nvPr/>
              </p:nvSpPr>
              <p:spPr>
                <a:xfrm rot="5400000">
                  <a:off x="11239499" y="4765429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25E73C15-027F-1440-97A3-AFB0A34D5D73}"/>
                  </a:ext>
                </a:extLst>
              </p:cNvPr>
              <p:cNvGrpSpPr/>
              <p:nvPr/>
            </p:nvGrpSpPr>
            <p:grpSpPr>
              <a:xfrm rot="16200000">
                <a:off x="8329185" y="3327581"/>
                <a:ext cx="1658814" cy="1632436"/>
                <a:chOff x="9753600" y="3305908"/>
                <a:chExt cx="1658814" cy="1632436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F3DD611-4BAC-F444-8BEB-00451025911A}"/>
                    </a:ext>
                  </a:extLst>
                </p:cNvPr>
                <p:cNvSpPr/>
                <p:nvPr/>
              </p:nvSpPr>
              <p:spPr>
                <a:xfrm>
                  <a:off x="9753600" y="330590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F4EFD21-C427-B64E-A490-DDF173634109}"/>
                    </a:ext>
                  </a:extLst>
                </p:cNvPr>
                <p:cNvSpPr/>
                <p:nvPr/>
              </p:nvSpPr>
              <p:spPr>
                <a:xfrm rot="1228125">
                  <a:off x="10223197" y="3394232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06DCE3C-1D90-B148-8E1F-3933C77E811E}"/>
                    </a:ext>
                  </a:extLst>
                </p:cNvPr>
                <p:cNvSpPr/>
                <p:nvPr/>
              </p:nvSpPr>
              <p:spPr>
                <a:xfrm rot="2505183">
                  <a:off x="10679723" y="363023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1BA24AF-5511-1548-A391-43D1B77AC56D}"/>
                    </a:ext>
                  </a:extLst>
                </p:cNvPr>
                <p:cNvSpPr/>
                <p:nvPr/>
              </p:nvSpPr>
              <p:spPr>
                <a:xfrm rot="3518075">
                  <a:off x="10984504" y="3942856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5F5F76E-A774-4047-9D72-22B15DDA6B9D}"/>
                    </a:ext>
                  </a:extLst>
                </p:cNvPr>
                <p:cNvSpPr/>
                <p:nvPr/>
              </p:nvSpPr>
              <p:spPr>
                <a:xfrm rot="4680177">
                  <a:off x="11183872" y="4341444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8C4880C-ABF5-CF44-BA04-C789D89752C1}"/>
                    </a:ext>
                  </a:extLst>
                </p:cNvPr>
                <p:cNvSpPr/>
                <p:nvPr/>
              </p:nvSpPr>
              <p:spPr>
                <a:xfrm rot="5400000">
                  <a:off x="11239499" y="4765429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5" name="Trapezoid 64">
              <a:extLst>
                <a:ext uri="{FF2B5EF4-FFF2-40B4-BE49-F238E27FC236}">
                  <a16:creationId xmlns:a16="http://schemas.microsoft.com/office/drawing/2014/main" id="{0117F51D-B748-564F-A52F-FC2F55200EFE}"/>
                </a:ext>
              </a:extLst>
            </p:cNvPr>
            <p:cNvSpPr/>
            <p:nvPr/>
          </p:nvSpPr>
          <p:spPr>
            <a:xfrm>
              <a:off x="8393728" y="1438053"/>
              <a:ext cx="351692" cy="152400"/>
            </a:xfrm>
            <a:prstGeom prst="trapezoid">
              <a:avLst/>
            </a:prstGeom>
            <a:solidFill>
              <a:srgbClr val="FF0000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3FE5A61-1604-654A-97BF-5AE73D62AAB9}"/>
                </a:ext>
              </a:extLst>
            </p:cNvPr>
            <p:cNvCxnSpPr>
              <a:stCxn id="65" idx="2"/>
              <a:endCxn id="61" idx="0"/>
            </p:cNvCxnSpPr>
            <p:nvPr/>
          </p:nvCxnSpPr>
          <p:spPr>
            <a:xfrm flipH="1">
              <a:off x="8555489" y="1590453"/>
              <a:ext cx="14085" cy="868734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718A65A-0C0F-EF4C-B54D-961F7C5E3F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0784" y="1590453"/>
              <a:ext cx="17710" cy="1078663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125E06E-289C-B242-ADE9-C362522539D3}"/>
                </a:ext>
              </a:extLst>
            </p:cNvPr>
            <p:cNvSpPr txBox="1"/>
            <p:nvPr/>
          </p:nvSpPr>
          <p:spPr>
            <a:xfrm>
              <a:off x="7271576" y="1864555"/>
              <a:ext cx="12100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 err="1">
                  <a:solidFill>
                    <a:schemeClr val="bg1"/>
                  </a:solidFill>
                </a:rPr>
                <a:t>surface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3E8A54F-609C-5744-BFC6-65F09755CE44}"/>
                </a:ext>
              </a:extLst>
            </p:cNvPr>
            <p:cNvSpPr txBox="1"/>
            <p:nvPr/>
          </p:nvSpPr>
          <p:spPr>
            <a:xfrm>
              <a:off x="8877303" y="1900448"/>
              <a:ext cx="11737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 err="1">
                  <a:solidFill>
                    <a:schemeClr val="bg1"/>
                  </a:solidFill>
                </a:rPr>
                <a:t>groove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0350629-BF14-9141-A9E5-587A0531FB72}"/>
              </a:ext>
            </a:extLst>
          </p:cNvPr>
          <p:cNvSpPr txBox="1"/>
          <p:nvPr/>
        </p:nvSpPr>
        <p:spPr>
          <a:xfrm>
            <a:off x="5140574" y="6042900"/>
            <a:ext cx="706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Tire Wear / Tread Depth = </a:t>
            </a:r>
            <a:r>
              <a:rPr lang="en-US" sz="3200" dirty="0" err="1">
                <a:solidFill>
                  <a:schemeClr val="bg1"/>
                </a:solidFill>
                <a:latin typeface="+mn-lt"/>
              </a:rPr>
              <a:t>d</a:t>
            </a:r>
            <a:r>
              <a:rPr lang="en-US" sz="3200" baseline="-25000" dirty="0" err="1">
                <a:solidFill>
                  <a:schemeClr val="bg1"/>
                </a:solidFill>
                <a:latin typeface="+mn-lt"/>
              </a:rPr>
              <a:t>groove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+mn-lt"/>
              </a:rPr>
              <a:t>d</a:t>
            </a:r>
            <a:r>
              <a:rPr lang="en-US" sz="3200" baseline="-25000" dirty="0" err="1">
                <a:solidFill>
                  <a:schemeClr val="bg1"/>
                </a:solidFill>
                <a:latin typeface="+mn-lt"/>
              </a:rPr>
              <a:t>surface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6C05CE4-DDA9-F94F-B9AF-DA2458804A60}"/>
              </a:ext>
            </a:extLst>
          </p:cNvPr>
          <p:cNvSpPr txBox="1"/>
          <p:nvPr/>
        </p:nvSpPr>
        <p:spPr>
          <a:xfrm>
            <a:off x="0" y="9438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6C72217-C8D2-BF4E-BD84-BC72DB22EB66}"/>
              </a:ext>
            </a:extLst>
          </p:cNvPr>
          <p:cNvSpPr txBox="1"/>
          <p:nvPr/>
        </p:nvSpPr>
        <p:spPr>
          <a:xfrm>
            <a:off x="-17590" y="2367171"/>
            <a:ext cx="12209590" cy="255454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OSPREY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 mmWave Tire Wear Solution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1CB6B-50BA-0042-8204-429A140F2A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5" y="2991375"/>
            <a:ext cx="3411362" cy="1104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18496-B65B-C540-B666-DA7E15C9EB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34" y="2623970"/>
            <a:ext cx="3345260" cy="18817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1B9D-AD74-6E48-8171-60ACCB546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5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84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8" name="3D Model 77" descr="Tire- Gold Rim">
                <a:extLst>
                  <a:ext uri="{FF2B5EF4-FFF2-40B4-BE49-F238E27FC236}">
                    <a16:creationId xmlns:a16="http://schemas.microsoft.com/office/drawing/2014/main" id="{AF8E649F-F4B6-A74C-B888-6F09D99F4B4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57477" y="2735754"/>
              <a:ext cx="1202738" cy="296415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02738" cy="2964159"/>
                    </a:xfrm>
                    <a:prstGeom prst="rect">
                      <a:avLst/>
                    </a:prstGeom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4229" ay="-40862" az="-1079649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815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8" name="3D Model 77" descr="Tire- Gold Rim">
                <a:extLst>
                  <a:ext uri="{FF2B5EF4-FFF2-40B4-BE49-F238E27FC236}">
                    <a16:creationId xmlns:a16="http://schemas.microsoft.com/office/drawing/2014/main" id="{AF8E649F-F4B6-A74C-B888-6F09D99F4B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7477" y="2735754"/>
                <a:ext cx="1202738" cy="2964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Ruler Mm">
                <a:extLst>
                  <a:ext uri="{FF2B5EF4-FFF2-40B4-BE49-F238E27FC236}">
                    <a16:creationId xmlns:a16="http://schemas.microsoft.com/office/drawing/2014/main" id="{10F7F956-08CF-3E44-8D90-D232D4754E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1330479" y="1804342"/>
              <a:ext cx="1666395" cy="340464"/>
            </p:xfrm>
            <a:graphic>
              <a:graphicData uri="http://schemas.microsoft.com/office/drawing/2017/model3d">
                <am3d:model3d r:embed="rId5">
                  <am3d:spPr>
                    <a:xfrm rot="16200000">
                      <a:off x="0" y="0"/>
                      <a:ext cx="1666395" cy="340464"/>
                    </a:xfrm>
                    <a:prstGeom prst="rect">
                      <a:avLst/>
                    </a:prstGeom>
                  </am3d:spPr>
                  <am3d:camera>
                    <am3d:pos x="0" y="0" z="66973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09" d="1000000"/>
                    <am3d:preTrans dx="-566598175" dy="44464" dz="17101205"/>
                    <am3d:scale>
                      <am3d:sx n="1000000" d="1000000"/>
                      <am3d:sy n="1000000" d="1000000"/>
                      <am3d:sz n="1000000" d="1000000"/>
                    </am3d:scale>
                    <am3d:rot ax="-267482" ay="3039523" az="-20703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527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Ruler Mm">
                <a:extLst>
                  <a:ext uri="{FF2B5EF4-FFF2-40B4-BE49-F238E27FC236}">
                    <a16:creationId xmlns:a16="http://schemas.microsoft.com/office/drawing/2014/main" id="{10F7F956-08CF-3E44-8D90-D232D4754E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1330479" y="1804342"/>
                <a:ext cx="1666395" cy="340464"/>
              </a:xfrm>
              <a:prstGeom prst="rect">
                <a:avLst/>
              </a:prstGeom>
            </p:spPr>
          </p:pic>
        </mc:Fallback>
      </mc:AlternateContent>
      <p:sp>
        <p:nvSpPr>
          <p:cNvPr id="79" name="Oval Callout 78">
            <a:extLst>
              <a:ext uri="{FF2B5EF4-FFF2-40B4-BE49-F238E27FC236}">
                <a16:creationId xmlns:a16="http://schemas.microsoft.com/office/drawing/2014/main" id="{4783EF39-4158-AB42-8640-4FD8F8A958F9}"/>
              </a:ext>
            </a:extLst>
          </p:cNvPr>
          <p:cNvSpPr/>
          <p:nvPr/>
        </p:nvSpPr>
        <p:spPr>
          <a:xfrm>
            <a:off x="2344104" y="1516284"/>
            <a:ext cx="2525416" cy="1298374"/>
          </a:xfrm>
          <a:prstGeom prst="wedgeEllipseCallou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Tread Depth Range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 mm to 20 mm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633D9A-70A4-1044-82C8-40771855175A}"/>
              </a:ext>
            </a:extLst>
          </p:cNvPr>
          <p:cNvGrpSpPr/>
          <p:nvPr/>
        </p:nvGrpSpPr>
        <p:grpSpPr>
          <a:xfrm>
            <a:off x="7798008" y="1578704"/>
            <a:ext cx="3203665" cy="4092885"/>
            <a:chOff x="6791428" y="1511510"/>
            <a:chExt cx="3203665" cy="4092885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D92F9CC-7B04-8F45-B572-7D7977E737D7}"/>
                </a:ext>
              </a:extLst>
            </p:cNvPr>
            <p:cNvSpPr/>
            <p:nvPr/>
          </p:nvSpPr>
          <p:spPr>
            <a:xfrm>
              <a:off x="6791428" y="2544068"/>
              <a:ext cx="3203665" cy="3012829"/>
            </a:xfrm>
            <a:prstGeom prst="ellipse">
              <a:avLst/>
            </a:prstGeom>
            <a:pattFill prst="lgCheck">
              <a:fgClr>
                <a:schemeClr val="accent5"/>
              </a:fgClr>
              <a:bgClr>
                <a:srgbClr val="000000"/>
              </a:bgClr>
            </a:pattFill>
            <a:ln w="12700" cap="flat">
              <a:solidFill>
                <a:schemeClr val="accent5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E9E1949-3570-7649-B3E9-34911121708C}"/>
                </a:ext>
              </a:extLst>
            </p:cNvPr>
            <p:cNvGrpSpPr/>
            <p:nvPr/>
          </p:nvGrpSpPr>
          <p:grpSpPr>
            <a:xfrm>
              <a:off x="6839955" y="1511510"/>
              <a:ext cx="3084834" cy="4092885"/>
              <a:chOff x="7027157" y="1438053"/>
              <a:chExt cx="3084834" cy="409288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17B3A0C-9649-4046-A94F-BA7F21F2BB21}"/>
                  </a:ext>
                </a:extLst>
              </p:cNvPr>
              <p:cNvGrpSpPr/>
              <p:nvPr/>
            </p:nvGrpSpPr>
            <p:grpSpPr>
              <a:xfrm>
                <a:off x="7027157" y="2450703"/>
                <a:ext cx="3084834" cy="3080235"/>
                <a:chOff x="8340971" y="3305908"/>
                <a:chExt cx="3084834" cy="308023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CAF41C0-771D-3A4C-9D56-C9C5A417E92C}"/>
                    </a:ext>
                  </a:extLst>
                </p:cNvPr>
                <p:cNvSpPr/>
                <p:nvPr/>
              </p:nvSpPr>
              <p:spPr>
                <a:xfrm>
                  <a:off x="8475785" y="3429000"/>
                  <a:ext cx="2801815" cy="2807677"/>
                </a:xfrm>
                <a:prstGeom prst="ellipse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67F5934A-FB35-D54C-957D-673CF57E72B0}"/>
                    </a:ext>
                  </a:extLst>
                </p:cNvPr>
                <p:cNvGrpSpPr/>
                <p:nvPr/>
              </p:nvGrpSpPr>
              <p:grpSpPr>
                <a:xfrm>
                  <a:off x="9753600" y="3305908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6DD43E86-720A-1D42-9206-9B7CFDA5B12E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FF371540-4104-194E-A153-E675B619E8FA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23B77887-F2BA-D246-8E2A-3158F15AE773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725DEE57-B86C-9543-B3A9-1FFAB9B3DBB2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9BF844F-5992-4443-ADA1-4753391E711D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909F1287-2550-0840-B885-B39B7A9A12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C175420D-9D36-F94E-8598-E388D82EA0D8}"/>
                    </a:ext>
                  </a:extLst>
                </p:cNvPr>
                <p:cNvGrpSpPr/>
                <p:nvPr/>
              </p:nvGrpSpPr>
              <p:grpSpPr>
                <a:xfrm rot="10800000">
                  <a:off x="8340971" y="4753707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4AAAC8B1-93D5-0C45-9E57-E3450FB50598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E8944B-6A46-194F-819E-3DCC6303D916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F54DC35-44E9-4945-9313-8CC01943536C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5CDF04EC-F442-1941-9952-22A28B994A85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9CA0662B-F3B4-F14E-8D8B-F9071D02619A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5CA3A3F1-8DE8-5C4D-8DCB-63021E9891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89F4A89-DC91-134B-BBF3-2F2E88ED4829}"/>
                    </a:ext>
                  </a:extLst>
                </p:cNvPr>
                <p:cNvGrpSpPr/>
                <p:nvPr/>
              </p:nvGrpSpPr>
              <p:grpSpPr>
                <a:xfrm rot="5400000">
                  <a:off x="9780180" y="4728188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06B16531-D0FB-3345-9592-4C9ACF2B5E28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707F595A-E1D9-604F-A321-41CFF69CB41C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2E24E4C1-C257-8046-AD02-C3B8F257D06A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955A8CF5-7390-5643-87A6-870E16106616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76D08C07-AFDE-CD4D-8439-B3442F5EA6A6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3AB1EB9-DCC3-5247-B133-5781053C89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611BD5-D569-E044-8CEE-D9695ED28E44}"/>
                    </a:ext>
                  </a:extLst>
                </p:cNvPr>
                <p:cNvGrpSpPr/>
                <p:nvPr/>
              </p:nvGrpSpPr>
              <p:grpSpPr>
                <a:xfrm rot="16200000">
                  <a:off x="8329185" y="3327581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B3207EE2-3471-0743-AC32-B0370726667C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3D6314A-3A83-9649-9490-8FAA5F9503FB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E255089-3406-9F4F-8EB0-4D523162DE0F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F55DA583-840F-5B4B-B152-C4C474A59594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236D39F7-E3BA-9942-9671-D472F0CAE264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51119A9F-2D06-8B46-9A75-127B52876C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CC4738DF-A586-5247-B61C-61BEF2566795}"/>
                  </a:ext>
                </a:extLst>
              </p:cNvPr>
              <p:cNvSpPr/>
              <p:nvPr/>
            </p:nvSpPr>
            <p:spPr>
              <a:xfrm>
                <a:off x="8393728" y="1438053"/>
                <a:ext cx="351692" cy="152400"/>
              </a:xfrm>
              <a:prstGeom prst="trapezoid">
                <a:avLst/>
              </a:prstGeom>
              <a:solidFill>
                <a:srgbClr val="FF0000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3977CEF-D9F3-3844-9A79-FCDA48B61355}"/>
                  </a:ext>
                </a:extLst>
              </p:cNvPr>
              <p:cNvCxnSpPr>
                <a:stCxn id="43" idx="2"/>
                <a:endCxn id="58" idx="0"/>
              </p:cNvCxnSpPr>
              <p:nvPr/>
            </p:nvCxnSpPr>
            <p:spPr>
              <a:xfrm flipH="1">
                <a:off x="8555489" y="1590453"/>
                <a:ext cx="14085" cy="868734"/>
              </a:xfrm>
              <a:prstGeom prst="straightConnector1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09AD44C-46F3-4445-9382-8108001EF9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90784" y="1590453"/>
                <a:ext cx="17710" cy="1078663"/>
              </a:xfrm>
              <a:prstGeom prst="straightConnector1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BA8F6D6-C10C-3444-80AD-3D9653A9BC5D}"/>
                  </a:ext>
                </a:extLst>
              </p:cNvPr>
              <p:cNvSpPr txBox="1"/>
              <p:nvPr/>
            </p:nvSpPr>
            <p:spPr>
              <a:xfrm>
                <a:off x="7271576" y="1864555"/>
                <a:ext cx="12100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</a:rPr>
                  <a:t>d</a:t>
                </a:r>
                <a:r>
                  <a:rPr lang="en-US" sz="3200" baseline="-25000" dirty="0" err="1">
                    <a:solidFill>
                      <a:schemeClr val="bg1"/>
                    </a:solidFill>
                  </a:rPr>
                  <a:t>surface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796E464-1F07-5546-B67D-F5A5B90FA92E}"/>
                  </a:ext>
                </a:extLst>
              </p:cNvPr>
              <p:cNvSpPr txBox="1"/>
              <p:nvPr/>
            </p:nvSpPr>
            <p:spPr>
              <a:xfrm>
                <a:off x="8877303" y="1900448"/>
                <a:ext cx="11737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</a:rPr>
                  <a:t>d</a:t>
                </a:r>
                <a:r>
                  <a:rPr lang="en-US" sz="3200" baseline="-25000" dirty="0" err="1">
                    <a:solidFill>
                      <a:schemeClr val="bg1"/>
                    </a:solidFill>
                  </a:rPr>
                  <a:t>groove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7EDC17-26F1-6D42-B0C4-E41FBF8C950B}"/>
              </a:ext>
            </a:extLst>
          </p:cNvPr>
          <p:cNvCxnSpPr>
            <a:cxnSpLocks/>
          </p:cNvCxnSpPr>
          <p:nvPr/>
        </p:nvCxnSpPr>
        <p:spPr>
          <a:xfrm flipH="1" flipV="1">
            <a:off x="7158789" y="3103422"/>
            <a:ext cx="822560" cy="317463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3E50928-75C2-354D-8F99-84AFC491D026}"/>
              </a:ext>
            </a:extLst>
          </p:cNvPr>
          <p:cNvSpPr txBox="1"/>
          <p:nvPr/>
        </p:nvSpPr>
        <p:spPr>
          <a:xfrm>
            <a:off x="5960351" y="2639420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Debris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00758-BE7E-A14B-97F1-12B1CE3B34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12</a:t>
            </a:fld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E4B22A0-026F-D548-8CF9-04B03586749A}"/>
              </a:ext>
            </a:extLst>
          </p:cNvPr>
          <p:cNvSpPr txBox="1"/>
          <p:nvPr/>
        </p:nvSpPr>
        <p:spPr>
          <a:xfrm>
            <a:off x="5103588" y="553325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Challenges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F45824-6505-394E-9B2D-95201EAA8156}"/>
              </a:ext>
            </a:extLst>
          </p:cNvPr>
          <p:cNvSpPr txBox="1"/>
          <p:nvPr/>
        </p:nvSpPr>
        <p:spPr>
          <a:xfrm>
            <a:off x="838199" y="5815638"/>
            <a:ext cx="3844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Insufficient resolution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45533AF-9647-674B-9E30-984839F83EC6}"/>
              </a:ext>
            </a:extLst>
          </p:cNvPr>
          <p:cNvSpPr txBox="1"/>
          <p:nvPr/>
        </p:nvSpPr>
        <p:spPr>
          <a:xfrm>
            <a:off x="7921245" y="5770121"/>
            <a:ext cx="2935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Debris resilience</a:t>
            </a:r>
          </a:p>
        </p:txBody>
      </p:sp>
    </p:spTree>
    <p:extLst>
      <p:ext uri="{BB962C8B-B14F-4D97-AF65-F5344CB8AC3E}">
        <p14:creationId xmlns:p14="http://schemas.microsoft.com/office/powerpoint/2010/main" val="3905904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8" name="3D Model 77" descr="Tire- Gold Rim">
                <a:extLst>
                  <a:ext uri="{FF2B5EF4-FFF2-40B4-BE49-F238E27FC236}">
                    <a16:creationId xmlns:a16="http://schemas.microsoft.com/office/drawing/2014/main" id="{AF8E649F-F4B6-A74C-B888-6F09D99F4B4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57477" y="2735754"/>
              <a:ext cx="1202738" cy="296415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02738" cy="2964159"/>
                    </a:xfrm>
                    <a:prstGeom prst="rect">
                      <a:avLst/>
                    </a:prstGeom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4229" ay="-40862" az="-1079649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815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8" name="3D Model 77" descr="Tire- Gold Rim">
                <a:extLst>
                  <a:ext uri="{FF2B5EF4-FFF2-40B4-BE49-F238E27FC236}">
                    <a16:creationId xmlns:a16="http://schemas.microsoft.com/office/drawing/2014/main" id="{AF8E649F-F4B6-A74C-B888-6F09D99F4B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7477" y="2735754"/>
                <a:ext cx="1202738" cy="2964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Ruler Mm">
                <a:extLst>
                  <a:ext uri="{FF2B5EF4-FFF2-40B4-BE49-F238E27FC236}">
                    <a16:creationId xmlns:a16="http://schemas.microsoft.com/office/drawing/2014/main" id="{10F7F956-08CF-3E44-8D90-D232D4754E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1330479" y="1804342"/>
              <a:ext cx="1666395" cy="340464"/>
            </p:xfrm>
            <a:graphic>
              <a:graphicData uri="http://schemas.microsoft.com/office/drawing/2017/model3d">
                <am3d:model3d r:embed="rId5">
                  <am3d:spPr>
                    <a:xfrm rot="16200000">
                      <a:off x="0" y="0"/>
                      <a:ext cx="1666395" cy="340464"/>
                    </a:xfrm>
                    <a:prstGeom prst="rect">
                      <a:avLst/>
                    </a:prstGeom>
                  </am3d:spPr>
                  <am3d:camera>
                    <am3d:pos x="0" y="0" z="66973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09" d="1000000"/>
                    <am3d:preTrans dx="-566598175" dy="44464" dz="17101205"/>
                    <am3d:scale>
                      <am3d:sx n="1000000" d="1000000"/>
                      <am3d:sy n="1000000" d="1000000"/>
                      <am3d:sz n="1000000" d="1000000"/>
                    </am3d:scale>
                    <am3d:rot ax="-267482" ay="3039523" az="-20703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527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Ruler Mm">
                <a:extLst>
                  <a:ext uri="{FF2B5EF4-FFF2-40B4-BE49-F238E27FC236}">
                    <a16:creationId xmlns:a16="http://schemas.microsoft.com/office/drawing/2014/main" id="{10F7F956-08CF-3E44-8D90-D232D4754E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1330479" y="1804342"/>
                <a:ext cx="1666395" cy="340464"/>
              </a:xfrm>
              <a:prstGeom prst="rect">
                <a:avLst/>
              </a:prstGeom>
            </p:spPr>
          </p:pic>
        </mc:Fallback>
      </mc:AlternateContent>
      <p:sp>
        <p:nvSpPr>
          <p:cNvPr id="79" name="Oval Callout 78">
            <a:extLst>
              <a:ext uri="{FF2B5EF4-FFF2-40B4-BE49-F238E27FC236}">
                <a16:creationId xmlns:a16="http://schemas.microsoft.com/office/drawing/2014/main" id="{4783EF39-4158-AB42-8640-4FD8F8A958F9}"/>
              </a:ext>
            </a:extLst>
          </p:cNvPr>
          <p:cNvSpPr/>
          <p:nvPr/>
        </p:nvSpPr>
        <p:spPr>
          <a:xfrm>
            <a:off x="2344104" y="1516284"/>
            <a:ext cx="2525416" cy="1298374"/>
          </a:xfrm>
          <a:prstGeom prst="wedgeEllipseCallou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Tread Depth Range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 mm to 20 mm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633D9A-70A4-1044-82C8-40771855175A}"/>
              </a:ext>
            </a:extLst>
          </p:cNvPr>
          <p:cNvGrpSpPr/>
          <p:nvPr/>
        </p:nvGrpSpPr>
        <p:grpSpPr>
          <a:xfrm>
            <a:off x="7798008" y="1578704"/>
            <a:ext cx="3203665" cy="4092885"/>
            <a:chOff x="6791428" y="1511510"/>
            <a:chExt cx="3203665" cy="4092885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D92F9CC-7B04-8F45-B572-7D7977E737D7}"/>
                </a:ext>
              </a:extLst>
            </p:cNvPr>
            <p:cNvSpPr/>
            <p:nvPr/>
          </p:nvSpPr>
          <p:spPr>
            <a:xfrm>
              <a:off x="6791428" y="2544068"/>
              <a:ext cx="3203665" cy="3012829"/>
            </a:xfrm>
            <a:prstGeom prst="ellipse">
              <a:avLst/>
            </a:prstGeom>
            <a:pattFill prst="lgCheck">
              <a:fgClr>
                <a:schemeClr val="accent5"/>
              </a:fgClr>
              <a:bgClr>
                <a:srgbClr val="000000"/>
              </a:bgClr>
            </a:pattFill>
            <a:ln w="12700" cap="flat">
              <a:solidFill>
                <a:schemeClr val="accent5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E9E1949-3570-7649-B3E9-34911121708C}"/>
                </a:ext>
              </a:extLst>
            </p:cNvPr>
            <p:cNvGrpSpPr/>
            <p:nvPr/>
          </p:nvGrpSpPr>
          <p:grpSpPr>
            <a:xfrm>
              <a:off x="6839955" y="1511510"/>
              <a:ext cx="3084834" cy="4092885"/>
              <a:chOff x="7027157" y="1438053"/>
              <a:chExt cx="3084834" cy="409288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17B3A0C-9649-4046-A94F-BA7F21F2BB21}"/>
                  </a:ext>
                </a:extLst>
              </p:cNvPr>
              <p:cNvGrpSpPr/>
              <p:nvPr/>
            </p:nvGrpSpPr>
            <p:grpSpPr>
              <a:xfrm>
                <a:off x="7027157" y="2450703"/>
                <a:ext cx="3084834" cy="3080235"/>
                <a:chOff x="8340971" y="3305908"/>
                <a:chExt cx="3084834" cy="308023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CAF41C0-771D-3A4C-9D56-C9C5A417E92C}"/>
                    </a:ext>
                  </a:extLst>
                </p:cNvPr>
                <p:cNvSpPr/>
                <p:nvPr/>
              </p:nvSpPr>
              <p:spPr>
                <a:xfrm>
                  <a:off x="8475785" y="3429000"/>
                  <a:ext cx="2801815" cy="2807677"/>
                </a:xfrm>
                <a:prstGeom prst="ellipse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67F5934A-FB35-D54C-957D-673CF57E72B0}"/>
                    </a:ext>
                  </a:extLst>
                </p:cNvPr>
                <p:cNvGrpSpPr/>
                <p:nvPr/>
              </p:nvGrpSpPr>
              <p:grpSpPr>
                <a:xfrm>
                  <a:off x="9753600" y="3305908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6DD43E86-720A-1D42-9206-9B7CFDA5B12E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FF371540-4104-194E-A153-E675B619E8FA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23B77887-F2BA-D246-8E2A-3158F15AE773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725DEE57-B86C-9543-B3A9-1FFAB9B3DBB2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9BF844F-5992-4443-ADA1-4753391E711D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909F1287-2550-0840-B885-B39B7A9A12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C175420D-9D36-F94E-8598-E388D82EA0D8}"/>
                    </a:ext>
                  </a:extLst>
                </p:cNvPr>
                <p:cNvGrpSpPr/>
                <p:nvPr/>
              </p:nvGrpSpPr>
              <p:grpSpPr>
                <a:xfrm rot="10800000">
                  <a:off x="8340971" y="4753707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4AAAC8B1-93D5-0C45-9E57-E3450FB50598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E8944B-6A46-194F-819E-3DCC6303D916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F54DC35-44E9-4945-9313-8CC01943536C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5CDF04EC-F442-1941-9952-22A28B994A85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9CA0662B-F3B4-F14E-8D8B-F9071D02619A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5CA3A3F1-8DE8-5C4D-8DCB-63021E9891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89F4A89-DC91-134B-BBF3-2F2E88ED4829}"/>
                    </a:ext>
                  </a:extLst>
                </p:cNvPr>
                <p:cNvGrpSpPr/>
                <p:nvPr/>
              </p:nvGrpSpPr>
              <p:grpSpPr>
                <a:xfrm rot="5400000">
                  <a:off x="9780180" y="4728188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06B16531-D0FB-3345-9592-4C9ACF2B5E28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707F595A-E1D9-604F-A321-41CFF69CB41C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2E24E4C1-C257-8046-AD02-C3B8F257D06A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955A8CF5-7390-5643-87A6-870E16106616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76D08C07-AFDE-CD4D-8439-B3442F5EA6A6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3AB1EB9-DCC3-5247-B133-5781053C89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611BD5-D569-E044-8CEE-D9695ED28E44}"/>
                    </a:ext>
                  </a:extLst>
                </p:cNvPr>
                <p:cNvGrpSpPr/>
                <p:nvPr/>
              </p:nvGrpSpPr>
              <p:grpSpPr>
                <a:xfrm rot="16200000">
                  <a:off x="8329185" y="3327581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B3207EE2-3471-0743-AC32-B0370726667C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3D6314A-3A83-9649-9490-8FAA5F9503FB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E255089-3406-9F4F-8EB0-4D523162DE0F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F55DA583-840F-5B4B-B152-C4C474A59594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236D39F7-E3BA-9942-9671-D472F0CAE264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51119A9F-2D06-8B46-9A75-127B52876C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CC4738DF-A586-5247-B61C-61BEF2566795}"/>
                  </a:ext>
                </a:extLst>
              </p:cNvPr>
              <p:cNvSpPr/>
              <p:nvPr/>
            </p:nvSpPr>
            <p:spPr>
              <a:xfrm>
                <a:off x="8393728" y="1438053"/>
                <a:ext cx="351692" cy="152400"/>
              </a:xfrm>
              <a:prstGeom prst="trapezoid">
                <a:avLst/>
              </a:prstGeom>
              <a:solidFill>
                <a:srgbClr val="FF0000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3977CEF-D9F3-3844-9A79-FCDA48B61355}"/>
                  </a:ext>
                </a:extLst>
              </p:cNvPr>
              <p:cNvCxnSpPr>
                <a:stCxn id="43" idx="2"/>
                <a:endCxn id="58" idx="0"/>
              </p:cNvCxnSpPr>
              <p:nvPr/>
            </p:nvCxnSpPr>
            <p:spPr>
              <a:xfrm flipH="1">
                <a:off x="8555489" y="1590453"/>
                <a:ext cx="14085" cy="868734"/>
              </a:xfrm>
              <a:prstGeom prst="straightConnector1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09AD44C-46F3-4445-9382-8108001EF9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90784" y="1590453"/>
                <a:ext cx="17710" cy="1078663"/>
              </a:xfrm>
              <a:prstGeom prst="straightConnector1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BA8F6D6-C10C-3444-80AD-3D9653A9BC5D}"/>
                  </a:ext>
                </a:extLst>
              </p:cNvPr>
              <p:cNvSpPr txBox="1"/>
              <p:nvPr/>
            </p:nvSpPr>
            <p:spPr>
              <a:xfrm>
                <a:off x="7271576" y="1864555"/>
                <a:ext cx="12100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</a:rPr>
                  <a:t>d</a:t>
                </a:r>
                <a:r>
                  <a:rPr lang="en-US" sz="3200" baseline="-25000" dirty="0" err="1">
                    <a:solidFill>
                      <a:schemeClr val="bg1"/>
                    </a:solidFill>
                  </a:rPr>
                  <a:t>surface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796E464-1F07-5546-B67D-F5A5B90FA92E}"/>
                  </a:ext>
                </a:extLst>
              </p:cNvPr>
              <p:cNvSpPr txBox="1"/>
              <p:nvPr/>
            </p:nvSpPr>
            <p:spPr>
              <a:xfrm>
                <a:off x="8877303" y="1900448"/>
                <a:ext cx="11737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</a:rPr>
                  <a:t>d</a:t>
                </a:r>
                <a:r>
                  <a:rPr lang="en-US" sz="3200" baseline="-25000" dirty="0" err="1">
                    <a:solidFill>
                      <a:schemeClr val="bg1"/>
                    </a:solidFill>
                  </a:rPr>
                  <a:t>groove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7EDC17-26F1-6D42-B0C4-E41FBF8C950B}"/>
              </a:ext>
            </a:extLst>
          </p:cNvPr>
          <p:cNvCxnSpPr>
            <a:cxnSpLocks/>
          </p:cNvCxnSpPr>
          <p:nvPr/>
        </p:nvCxnSpPr>
        <p:spPr>
          <a:xfrm flipH="1" flipV="1">
            <a:off x="7158789" y="3103422"/>
            <a:ext cx="822560" cy="317463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3E50928-75C2-354D-8F99-84AFC491D026}"/>
              </a:ext>
            </a:extLst>
          </p:cNvPr>
          <p:cNvSpPr txBox="1"/>
          <p:nvPr/>
        </p:nvSpPr>
        <p:spPr>
          <a:xfrm>
            <a:off x="5960351" y="2639420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Debris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00758-BE7E-A14B-97F1-12B1CE3B34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13</a:t>
            </a:fld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E4B22A0-026F-D548-8CF9-04B03586749A}"/>
              </a:ext>
            </a:extLst>
          </p:cNvPr>
          <p:cNvSpPr txBox="1"/>
          <p:nvPr/>
        </p:nvSpPr>
        <p:spPr>
          <a:xfrm>
            <a:off x="5103588" y="553325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Challenges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F45824-6505-394E-9B2D-95201EAA8156}"/>
              </a:ext>
            </a:extLst>
          </p:cNvPr>
          <p:cNvSpPr txBox="1"/>
          <p:nvPr/>
        </p:nvSpPr>
        <p:spPr>
          <a:xfrm>
            <a:off x="838199" y="5815638"/>
            <a:ext cx="3844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Insufficient resolution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45533AF-9647-674B-9E30-984839F83EC6}"/>
              </a:ext>
            </a:extLst>
          </p:cNvPr>
          <p:cNvSpPr txBox="1"/>
          <p:nvPr/>
        </p:nvSpPr>
        <p:spPr>
          <a:xfrm>
            <a:off x="7921245" y="5770121"/>
            <a:ext cx="2935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Debris resilience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5C3AA6-2C93-2442-B0B4-26874BBF9446}"/>
              </a:ext>
            </a:extLst>
          </p:cNvPr>
          <p:cNvSpPr/>
          <p:nvPr/>
        </p:nvSpPr>
        <p:spPr>
          <a:xfrm>
            <a:off x="295020" y="1158086"/>
            <a:ext cx="4677924" cy="5242327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57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 descr="A close up of a logo&#10;&#10;Description automatically generated">
            <a:extLst>
              <a:ext uri="{FF2B5EF4-FFF2-40B4-BE49-F238E27FC236}">
                <a16:creationId xmlns:a16="http://schemas.microsoft.com/office/drawing/2014/main" id="{5E28D3E3-BFEF-7E42-BB9D-1FF1930BF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200" y="4162566"/>
            <a:ext cx="5435600" cy="2695433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1866FB1-4128-F04E-A24D-5C4D53FCDCE8}"/>
              </a:ext>
            </a:extLst>
          </p:cNvPr>
          <p:cNvGrpSpPr/>
          <p:nvPr/>
        </p:nvGrpSpPr>
        <p:grpSpPr>
          <a:xfrm rot="2526274">
            <a:off x="5884573" y="1471883"/>
            <a:ext cx="494886" cy="5418666"/>
            <a:chOff x="5897102" y="1439333"/>
            <a:chExt cx="397792" cy="5418666"/>
          </a:xfrm>
          <a:noFill/>
        </p:grpSpPr>
        <p:sp>
          <p:nvSpPr>
            <p:cNvPr id="149" name="Triangle 148">
              <a:extLst>
                <a:ext uri="{FF2B5EF4-FFF2-40B4-BE49-F238E27FC236}">
                  <a16:creationId xmlns:a16="http://schemas.microsoft.com/office/drawing/2014/main" id="{E308C7AB-E572-E948-86CB-4B882503F84F}"/>
                </a:ext>
              </a:extLst>
            </p:cNvPr>
            <p:cNvSpPr/>
            <p:nvPr/>
          </p:nvSpPr>
          <p:spPr>
            <a:xfrm>
              <a:off x="5897103" y="4148665"/>
              <a:ext cx="397791" cy="2709334"/>
            </a:xfrm>
            <a:prstGeom prst="triangle">
              <a:avLst/>
            </a:prstGeom>
            <a:grp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Triangle 149">
              <a:extLst>
                <a:ext uri="{FF2B5EF4-FFF2-40B4-BE49-F238E27FC236}">
                  <a16:creationId xmlns:a16="http://schemas.microsoft.com/office/drawing/2014/main" id="{E81CB47F-C5AD-3D4F-8FFE-7A67F3A6E2D8}"/>
                </a:ext>
              </a:extLst>
            </p:cNvPr>
            <p:cNvSpPr/>
            <p:nvPr/>
          </p:nvSpPr>
          <p:spPr>
            <a:xfrm flipV="1">
              <a:off x="5897102" y="1439333"/>
              <a:ext cx="397791" cy="2709334"/>
            </a:xfrm>
            <a:prstGeom prst="triangle">
              <a:avLst/>
            </a:prstGeom>
            <a:grpFill/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9A4070F-47A1-EE4C-80DA-52FC9C6EF687}"/>
              </a:ext>
            </a:extLst>
          </p:cNvPr>
          <p:cNvSpPr/>
          <p:nvPr/>
        </p:nvSpPr>
        <p:spPr>
          <a:xfrm>
            <a:off x="5659271" y="3671248"/>
            <a:ext cx="873457" cy="491318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DCFDFBA-A3DB-8940-A926-986F868053E9}"/>
              </a:ext>
            </a:extLst>
          </p:cNvPr>
          <p:cNvCxnSpPr>
            <a:cxnSpLocks/>
          </p:cNvCxnSpPr>
          <p:nvPr/>
        </p:nvCxnSpPr>
        <p:spPr>
          <a:xfrm flipH="1">
            <a:off x="3378201" y="3916907"/>
            <a:ext cx="2094006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7" name="Arc 156">
            <a:extLst>
              <a:ext uri="{FF2B5EF4-FFF2-40B4-BE49-F238E27FC236}">
                <a16:creationId xmlns:a16="http://schemas.microsoft.com/office/drawing/2014/main" id="{24B2DEF7-73F0-4C4B-8B38-54C08B08062B}"/>
              </a:ext>
            </a:extLst>
          </p:cNvPr>
          <p:cNvSpPr/>
          <p:nvPr/>
        </p:nvSpPr>
        <p:spPr>
          <a:xfrm flipV="1">
            <a:off x="5472207" y="3510887"/>
            <a:ext cx="1247583" cy="1251017"/>
          </a:xfrm>
          <a:prstGeom prst="arc">
            <a:avLst>
              <a:gd name="adj1" fmla="val 10751352"/>
              <a:gd name="adj2" fmla="val 0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4B1E8BA-7143-0142-AA4D-4761796E6D94}"/>
              </a:ext>
            </a:extLst>
          </p:cNvPr>
          <p:cNvSpPr txBox="1"/>
          <p:nvPr/>
        </p:nvSpPr>
        <p:spPr>
          <a:xfrm>
            <a:off x="3766782" y="3429000"/>
            <a:ext cx="142798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RANGE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377A8A5-65F0-8847-979E-7C036CBF4322}"/>
              </a:ext>
            </a:extLst>
          </p:cNvPr>
          <p:cNvSpPr txBox="1"/>
          <p:nvPr/>
        </p:nvSpPr>
        <p:spPr>
          <a:xfrm>
            <a:off x="6663751" y="3700210"/>
            <a:ext cx="168554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AZIMUTH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F39135C0-7958-D74C-BC95-9F663C903BCB}"/>
              </a:ext>
            </a:extLst>
          </p:cNvPr>
          <p:cNvSpPr/>
          <p:nvPr/>
        </p:nvSpPr>
        <p:spPr>
          <a:xfrm>
            <a:off x="5659271" y="5036147"/>
            <a:ext cx="289160" cy="300251"/>
          </a:xfrm>
          <a:prstGeom prst="ellipse">
            <a:avLst/>
          </a:prstGeom>
          <a:solidFill>
            <a:srgbClr val="00B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8C4A7CB0-FCE8-7C40-B648-1F5BDA6B5A1D}"/>
              </a:ext>
            </a:extLst>
          </p:cNvPr>
          <p:cNvSpPr/>
          <p:nvPr/>
        </p:nvSpPr>
        <p:spPr>
          <a:xfrm>
            <a:off x="6430630" y="5523631"/>
            <a:ext cx="289160" cy="300251"/>
          </a:xfrm>
          <a:prstGeom prst="ellipse">
            <a:avLst/>
          </a:prstGeom>
          <a:solidFill>
            <a:srgbClr val="FFF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DA43B496-CEA7-A149-9EF8-375D5B546E40}"/>
              </a:ext>
            </a:extLst>
          </p:cNvPr>
          <p:cNvSpPr/>
          <p:nvPr/>
        </p:nvSpPr>
        <p:spPr>
          <a:xfrm>
            <a:off x="5520255" y="5546746"/>
            <a:ext cx="289160" cy="300251"/>
          </a:xfrm>
          <a:prstGeom prst="ellipse">
            <a:avLst/>
          </a:prstGeom>
          <a:solidFill>
            <a:srgbClr val="00B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Oval 198" hidden="1">
            <a:extLst>
              <a:ext uri="{FF2B5EF4-FFF2-40B4-BE49-F238E27FC236}">
                <a16:creationId xmlns:a16="http://schemas.microsoft.com/office/drawing/2014/main" id="{A9A38017-37E9-7841-A5F5-5909A119FCE7}"/>
              </a:ext>
            </a:extLst>
          </p:cNvPr>
          <p:cNvSpPr/>
          <p:nvPr/>
        </p:nvSpPr>
        <p:spPr>
          <a:xfrm>
            <a:off x="5520255" y="5546867"/>
            <a:ext cx="289160" cy="300251"/>
          </a:xfrm>
          <a:prstGeom prst="ellipse">
            <a:avLst/>
          </a:prstGeom>
          <a:solidFill>
            <a:srgbClr val="FFF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302438B-1A90-2C42-AD70-22601BCED8A3}"/>
              </a:ext>
            </a:extLst>
          </p:cNvPr>
          <p:cNvGrpSpPr/>
          <p:nvPr/>
        </p:nvGrpSpPr>
        <p:grpSpPr>
          <a:xfrm>
            <a:off x="178922" y="3813473"/>
            <a:ext cx="2676229" cy="2491937"/>
            <a:chOff x="178922" y="3813473"/>
            <a:chExt cx="2676229" cy="249193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F987786-3D27-FD47-99FE-10DD347792CC}"/>
                </a:ext>
              </a:extLst>
            </p:cNvPr>
            <p:cNvGrpSpPr/>
            <p:nvPr/>
          </p:nvGrpSpPr>
          <p:grpSpPr>
            <a:xfrm>
              <a:off x="178922" y="3813473"/>
              <a:ext cx="2676229" cy="2491937"/>
              <a:chOff x="107914" y="374983"/>
              <a:chExt cx="2676229" cy="2491937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D3A9E655-E86C-234D-9906-012227812CD6}"/>
                  </a:ext>
                </a:extLst>
              </p:cNvPr>
              <p:cNvGrpSpPr/>
              <p:nvPr/>
            </p:nvGrpSpPr>
            <p:grpSpPr>
              <a:xfrm>
                <a:off x="614149" y="655093"/>
                <a:ext cx="2169994" cy="1665026"/>
                <a:chOff x="532263" y="-13647"/>
                <a:chExt cx="2169994" cy="1665026"/>
              </a:xfrm>
            </p:grpSpPr>
            <p:cxnSp>
              <p:nvCxnSpPr>
                <p:cNvPr id="206" name="Straight Arrow Connector 205">
                  <a:extLst>
                    <a:ext uri="{FF2B5EF4-FFF2-40B4-BE49-F238E27FC236}">
                      <a16:creationId xmlns:a16="http://schemas.microsoft.com/office/drawing/2014/main" id="{799698A3-27EE-8845-AE50-71568CDD4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10" y="-13647"/>
                  <a:ext cx="0" cy="1665026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7" name="Straight Arrow Connector 206">
                  <a:extLst>
                    <a:ext uri="{FF2B5EF4-FFF2-40B4-BE49-F238E27FC236}">
                      <a16:creationId xmlns:a16="http://schemas.microsoft.com/office/drawing/2014/main" id="{17BDB49C-E2CA-E541-8448-4F84366788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2263" y="1651379"/>
                  <a:ext cx="2169994" cy="0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F1D0A6A9-10D6-3B44-9824-0EBD7B553160}"/>
                  </a:ext>
                </a:extLst>
              </p:cNvPr>
              <p:cNvSpPr txBox="1"/>
              <p:nvPr/>
            </p:nvSpPr>
            <p:spPr>
              <a:xfrm>
                <a:off x="742714" y="2343702"/>
                <a:ext cx="1973888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TIME DELAY</a:t>
                </a: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6CE1581-EB42-0747-80DB-2B4905F64BB8}"/>
                  </a:ext>
                </a:extLst>
              </p:cNvPr>
              <p:cNvSpPr txBox="1"/>
              <p:nvPr/>
            </p:nvSpPr>
            <p:spPr>
              <a:xfrm rot="16200000">
                <a:off x="-344468" y="827365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RSSI</a:t>
                </a:r>
              </a:p>
            </p:txBody>
          </p:sp>
        </p:grp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58B4C40C-20CF-E94C-BEB9-791665958283}"/>
                </a:ext>
              </a:extLst>
            </p:cNvPr>
            <p:cNvSpPr/>
            <p:nvPr/>
          </p:nvSpPr>
          <p:spPr>
            <a:xfrm>
              <a:off x="698545" y="5105964"/>
              <a:ext cx="200706" cy="652645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3C9A07E0-3693-7247-9854-DA00AE91E41D}"/>
                </a:ext>
              </a:extLst>
            </p:cNvPr>
            <p:cNvSpPr/>
            <p:nvPr/>
          </p:nvSpPr>
          <p:spPr>
            <a:xfrm>
              <a:off x="1554187" y="5514006"/>
              <a:ext cx="200686" cy="246770"/>
            </a:xfrm>
            <a:prstGeom prst="rect">
              <a:avLst/>
            </a:prstGeom>
            <a:noFill/>
            <a:ln w="381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A3C42B4F-4BEA-C342-B5D7-B50EF9A0733D}"/>
                </a:ext>
              </a:extLst>
            </p:cNvPr>
            <p:cNvSpPr/>
            <p:nvPr/>
          </p:nvSpPr>
          <p:spPr>
            <a:xfrm>
              <a:off x="1760735" y="5514006"/>
              <a:ext cx="200686" cy="246770"/>
            </a:xfrm>
            <a:prstGeom prst="rect">
              <a:avLst/>
            </a:prstGeom>
            <a:noFill/>
            <a:ln w="381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96764103-FE72-144E-A974-39EDDD2296EC}"/>
                </a:ext>
              </a:extLst>
            </p:cNvPr>
            <p:cNvCxnSpPr/>
            <p:nvPr/>
          </p:nvCxnSpPr>
          <p:spPr>
            <a:xfrm>
              <a:off x="698804" y="4926096"/>
              <a:ext cx="181197" cy="0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82E5DB42-2E88-9947-91EB-0B9EAF25F402}"/>
                </a:ext>
              </a:extLst>
            </p:cNvPr>
            <p:cNvCxnSpPr>
              <a:cxnSpLocks/>
            </p:cNvCxnSpPr>
            <p:nvPr/>
          </p:nvCxnSpPr>
          <p:spPr>
            <a:xfrm>
              <a:off x="1554187" y="5432286"/>
              <a:ext cx="181197" cy="0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405C358-A463-7747-919F-45541FF8208C}"/>
                </a:ext>
              </a:extLst>
            </p:cNvPr>
            <p:cNvCxnSpPr/>
            <p:nvPr/>
          </p:nvCxnSpPr>
          <p:spPr>
            <a:xfrm>
              <a:off x="1776328" y="5419815"/>
              <a:ext cx="181197" cy="0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17D7892C-AA91-A74B-8BC1-EAA78AA25C62}"/>
                </a:ext>
              </a:extLst>
            </p:cNvPr>
            <p:cNvSpPr txBox="1"/>
            <p:nvPr/>
          </p:nvSpPr>
          <p:spPr>
            <a:xfrm>
              <a:off x="679295" y="4442691"/>
              <a:ext cx="25744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𝜏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57F07BF-9320-4A47-99EA-AB45BC4469FC}"/>
                </a:ext>
              </a:extLst>
            </p:cNvPr>
            <p:cNvSpPr txBox="1"/>
            <p:nvPr/>
          </p:nvSpPr>
          <p:spPr>
            <a:xfrm>
              <a:off x="1527502" y="4924663"/>
              <a:ext cx="25744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𝜏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A784ADDA-73D7-444B-A85A-9F3ED08B0910}"/>
                </a:ext>
              </a:extLst>
            </p:cNvPr>
            <p:cNvSpPr txBox="1"/>
            <p:nvPr/>
          </p:nvSpPr>
          <p:spPr>
            <a:xfrm>
              <a:off x="1790248" y="4927807"/>
              <a:ext cx="25744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𝜏</a:t>
              </a:r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D0B22FD8-B75F-054F-89E6-58C2EEA5E29D}"/>
              </a:ext>
            </a:extLst>
          </p:cNvPr>
          <p:cNvGrpSpPr/>
          <p:nvPr/>
        </p:nvGrpSpPr>
        <p:grpSpPr>
          <a:xfrm>
            <a:off x="1410638" y="293604"/>
            <a:ext cx="3207671" cy="2938435"/>
            <a:chOff x="-54625" y="28857"/>
            <a:chExt cx="3207671" cy="2938435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679006D8-4F67-3B4C-91A2-73C6F8B28DB4}"/>
                </a:ext>
              </a:extLst>
            </p:cNvPr>
            <p:cNvGrpSpPr/>
            <p:nvPr/>
          </p:nvGrpSpPr>
          <p:grpSpPr>
            <a:xfrm>
              <a:off x="107914" y="484167"/>
              <a:ext cx="2676229" cy="2483125"/>
              <a:chOff x="107914" y="374983"/>
              <a:chExt cx="2676229" cy="2483125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213082ED-05E0-D847-8304-DFC22B44D675}"/>
                  </a:ext>
                </a:extLst>
              </p:cNvPr>
              <p:cNvGrpSpPr/>
              <p:nvPr/>
            </p:nvGrpSpPr>
            <p:grpSpPr>
              <a:xfrm>
                <a:off x="614149" y="655093"/>
                <a:ext cx="2169994" cy="1665026"/>
                <a:chOff x="532263" y="-13647"/>
                <a:chExt cx="2169994" cy="1665026"/>
              </a:xfrm>
            </p:grpSpPr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04B2C116-9C53-564D-AF51-FD0A7974A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10" y="-13647"/>
                  <a:ext cx="0" cy="1665026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7443D4FC-8716-5C47-B747-A3B07EA5B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2263" y="1651379"/>
                  <a:ext cx="2169994" cy="0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6F180C6C-8149-F049-B7F7-2E2A428002D1}"/>
                  </a:ext>
                </a:extLst>
              </p:cNvPr>
              <p:cNvSpPr txBox="1"/>
              <p:nvPr/>
            </p:nvSpPr>
            <p:spPr>
              <a:xfrm>
                <a:off x="985155" y="2334890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RANGE</a:t>
                </a:r>
              </a:p>
            </p:txBody>
          </p:sp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id="{1F4F55A9-6FCB-DE44-9052-B57F4A54B3D8}"/>
                  </a:ext>
                </a:extLst>
              </p:cNvPr>
              <p:cNvCxnSpPr/>
              <p:nvPr/>
            </p:nvCxnSpPr>
            <p:spPr>
              <a:xfrm flipV="1">
                <a:off x="1160060" y="1282890"/>
                <a:ext cx="0" cy="1028701"/>
              </a:xfrm>
              <a:prstGeom prst="straightConnector1">
                <a:avLst/>
              </a:prstGeom>
              <a:noFill/>
              <a:ln w="38100" cap="flat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4BB4407-5AFF-BD40-9B4E-C542239628F4}"/>
                  </a:ext>
                </a:extLst>
              </p:cNvPr>
              <p:cNvSpPr txBox="1"/>
              <p:nvPr/>
            </p:nvSpPr>
            <p:spPr>
              <a:xfrm rot="16200000">
                <a:off x="-344468" y="827365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RSSI</a:t>
                </a:r>
              </a:p>
            </p:txBody>
          </p: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9504296D-EE5A-8840-AC8A-7484BBC334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48938" y="1487606"/>
                <a:ext cx="0" cy="823985"/>
              </a:xfrm>
              <a:prstGeom prst="straightConnector1">
                <a:avLst/>
              </a:prstGeom>
              <a:noFill/>
              <a:ln w="38100" cap="flat">
                <a:solidFill>
                  <a:srgbClr val="FFFF0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49BDCE4-CD44-8F4A-BC98-8AE0E06BC175}"/>
                </a:ext>
              </a:extLst>
            </p:cNvPr>
            <p:cNvGrpSpPr/>
            <p:nvPr/>
          </p:nvGrpSpPr>
          <p:grpSpPr>
            <a:xfrm>
              <a:off x="-54625" y="28857"/>
              <a:ext cx="3207671" cy="830995"/>
              <a:chOff x="-54625" y="28857"/>
              <a:chExt cx="3207671" cy="830995"/>
            </a:xfrm>
          </p:grpSpPr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464BBC20-0011-2445-900B-895F31630E6C}"/>
                  </a:ext>
                </a:extLst>
              </p:cNvPr>
              <p:cNvSpPr txBox="1"/>
              <p:nvPr/>
            </p:nvSpPr>
            <p:spPr>
              <a:xfrm>
                <a:off x="-54625" y="28857"/>
                <a:ext cx="200035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RANGE   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RESOLUTION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1" name="TextBox 220">
                    <a:extLst>
                      <a:ext uri="{FF2B5EF4-FFF2-40B4-BE49-F238E27FC236}">
                        <a16:creationId xmlns:a16="http://schemas.microsoft.com/office/drawing/2014/main" id="{01FA13C2-23F7-5846-8FB7-8A6510772B0F}"/>
                      </a:ext>
                    </a:extLst>
                  </p:cNvPr>
                  <p:cNvSpPr txBox="1"/>
                  <p:nvPr/>
                </p:nvSpPr>
                <p:spPr>
                  <a:xfrm>
                    <a:off x="1608010" y="36448"/>
                    <a:ext cx="1545036" cy="7223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45719" tIns="45719" rIns="45719" bIns="45719" numCol="1" spcCol="38100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libri"/>
                                </a:rPr>
                                <m:t>𝑐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chemeClr val="bg1"/>
                                  </a:solidFill>
                                  <a:latin typeface="+mn-lt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</m:oMath>
                      </m:oMathPara>
                    </a14:m>
                    <a:endParaRPr kumimoji="0" lang="en-US" sz="24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+mn-lt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221" name="TextBox 220">
                    <a:extLst>
                      <a:ext uri="{FF2B5EF4-FFF2-40B4-BE49-F238E27FC236}">
                        <a16:creationId xmlns:a16="http://schemas.microsoft.com/office/drawing/2014/main" id="{01FA13C2-23F7-5846-8FB7-8A6510772B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8010" y="36448"/>
                    <a:ext cx="1545036" cy="72231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26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BAFDAD4-C0CF-8248-A038-870AB0F74B26}"/>
              </a:ext>
            </a:extLst>
          </p:cNvPr>
          <p:cNvGrpSpPr/>
          <p:nvPr/>
        </p:nvGrpSpPr>
        <p:grpSpPr>
          <a:xfrm>
            <a:off x="6719790" y="204569"/>
            <a:ext cx="3641271" cy="3023945"/>
            <a:chOff x="3607953" y="-22002"/>
            <a:chExt cx="3641271" cy="3023945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2ADE18FF-5556-0145-8DA4-B478E8CA562E}"/>
                </a:ext>
              </a:extLst>
            </p:cNvPr>
            <p:cNvGrpSpPr/>
            <p:nvPr/>
          </p:nvGrpSpPr>
          <p:grpSpPr>
            <a:xfrm>
              <a:off x="4532052" y="491604"/>
              <a:ext cx="2717172" cy="2510339"/>
              <a:chOff x="4517135" y="369259"/>
              <a:chExt cx="2717172" cy="2510339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2C1227F-2AFC-214F-84BC-1516A7E1D45E}"/>
                  </a:ext>
                </a:extLst>
              </p:cNvPr>
              <p:cNvGrpSpPr/>
              <p:nvPr/>
            </p:nvGrpSpPr>
            <p:grpSpPr>
              <a:xfrm>
                <a:off x="5064313" y="646565"/>
                <a:ext cx="2169994" cy="1665026"/>
                <a:chOff x="532263" y="-13647"/>
                <a:chExt cx="2169994" cy="1665026"/>
              </a:xfrm>
            </p:grpSpPr>
            <p:cxnSp>
              <p:nvCxnSpPr>
                <p:cNvPr id="170" name="Straight Arrow Connector 169">
                  <a:extLst>
                    <a:ext uri="{FF2B5EF4-FFF2-40B4-BE49-F238E27FC236}">
                      <a16:creationId xmlns:a16="http://schemas.microsoft.com/office/drawing/2014/main" id="{83E45A68-A398-0248-B611-70E62D5085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10" y="-13647"/>
                  <a:ext cx="0" cy="1665026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AE41D0E5-8283-7643-9BD1-6DACEB3A42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2263" y="1651379"/>
                  <a:ext cx="2169994" cy="0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EE81A0C-8DBA-664F-B215-4FEC070B070C}"/>
                  </a:ext>
                </a:extLst>
              </p:cNvPr>
              <p:cNvSpPr txBox="1"/>
              <p:nvPr/>
            </p:nvSpPr>
            <p:spPr>
              <a:xfrm>
                <a:off x="5354758" y="2356380"/>
                <a:ext cx="168554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AZIMUTH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AA791CFF-8388-3247-B938-051AADBFCCE5}"/>
                  </a:ext>
                </a:extLst>
              </p:cNvPr>
              <p:cNvSpPr txBox="1"/>
              <p:nvPr/>
            </p:nvSpPr>
            <p:spPr>
              <a:xfrm rot="16200000">
                <a:off x="4064753" y="821641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RSSI</a:t>
                </a:r>
              </a:p>
            </p:txBody>
          </p: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BB26AAEE-2175-8B4D-AED8-8239DFE331A1}"/>
                  </a:ext>
                </a:extLst>
              </p:cNvPr>
              <p:cNvCxnSpPr/>
              <p:nvPr/>
            </p:nvCxnSpPr>
            <p:spPr>
              <a:xfrm flipV="1">
                <a:off x="5501777" y="1261270"/>
                <a:ext cx="0" cy="1028701"/>
              </a:xfrm>
              <a:prstGeom prst="straightConnector1">
                <a:avLst/>
              </a:prstGeom>
              <a:noFill/>
              <a:ln w="38100" cap="flat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AE9EF567-5B76-6240-A432-EA590573B0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73252" y="1282890"/>
                <a:ext cx="0" cy="1019888"/>
              </a:xfrm>
              <a:prstGeom prst="straightConnector1">
                <a:avLst/>
              </a:prstGeom>
              <a:noFill/>
              <a:ln w="38100" cap="flat">
                <a:solidFill>
                  <a:srgbClr val="FFFF0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C372F5-FAE3-7B41-9ED4-B47FE5205538}"/>
                </a:ext>
              </a:extLst>
            </p:cNvPr>
            <p:cNvGrpSpPr/>
            <p:nvPr/>
          </p:nvGrpSpPr>
          <p:grpSpPr>
            <a:xfrm>
              <a:off x="3607953" y="-22002"/>
              <a:ext cx="2386143" cy="871782"/>
              <a:chOff x="3607953" y="-22002"/>
              <a:chExt cx="2386143" cy="871782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1A4DEDB7-6292-6547-8598-B512EA14F5EA}"/>
                  </a:ext>
                </a:extLst>
              </p:cNvPr>
              <p:cNvSpPr txBox="1"/>
              <p:nvPr/>
            </p:nvSpPr>
            <p:spPr>
              <a:xfrm>
                <a:off x="3607953" y="18785"/>
                <a:ext cx="200035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AZIMUTH   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RESOLUTION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6" name="TextBox 225">
                    <a:extLst>
                      <a:ext uri="{FF2B5EF4-FFF2-40B4-BE49-F238E27FC236}">
                        <a16:creationId xmlns:a16="http://schemas.microsoft.com/office/drawing/2014/main" id="{74F8D09D-9C2E-7845-A0D0-92354E46EA2C}"/>
                      </a:ext>
                    </a:extLst>
                  </p:cNvPr>
                  <p:cNvSpPr txBox="1"/>
                  <p:nvPr/>
                </p:nvSpPr>
                <p:spPr>
                  <a:xfrm>
                    <a:off x="5369510" y="-22002"/>
                    <a:ext cx="624586" cy="8484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Calibri"/>
                            </a:rPr>
                            <m:t>∝ </m:t>
                          </m:r>
                          <m:f>
                            <m:f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24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Antenna</m:t>
                              </m:r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Aperture</m:t>
                              </m:r>
                            </m:den>
                          </m:f>
                        </m:oMath>
                      </m:oMathPara>
                    </a14:m>
                    <a:endParaRPr kumimoji="0" lang="en-US" sz="24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226" name="TextBox 225">
                    <a:extLst>
                      <a:ext uri="{FF2B5EF4-FFF2-40B4-BE49-F238E27FC236}">
                        <a16:creationId xmlns:a16="http://schemas.microsoft.com/office/drawing/2014/main" id="{74F8D09D-9C2E-7845-A0D0-92354E46EA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69510" y="-22002"/>
                    <a:ext cx="624586" cy="84843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000" r="-356000" b="-11765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36" name="Group 235" hidden="1">
            <a:extLst>
              <a:ext uri="{FF2B5EF4-FFF2-40B4-BE49-F238E27FC236}">
                <a16:creationId xmlns:a16="http://schemas.microsoft.com/office/drawing/2014/main" id="{97AC7A18-ABEE-CF4B-83F3-2E7BED8E2071}"/>
              </a:ext>
            </a:extLst>
          </p:cNvPr>
          <p:cNvGrpSpPr/>
          <p:nvPr/>
        </p:nvGrpSpPr>
        <p:grpSpPr>
          <a:xfrm>
            <a:off x="7745813" y="-34271"/>
            <a:ext cx="3867622" cy="3006678"/>
            <a:chOff x="7745813" y="-34271"/>
            <a:chExt cx="3867622" cy="3006678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BA8100EA-CDA1-CA49-BA5D-005B5510DD33}"/>
                </a:ext>
              </a:extLst>
            </p:cNvPr>
            <p:cNvGrpSpPr/>
            <p:nvPr/>
          </p:nvGrpSpPr>
          <p:grpSpPr>
            <a:xfrm>
              <a:off x="8934904" y="354036"/>
              <a:ext cx="2678531" cy="2618371"/>
              <a:chOff x="8935511" y="265751"/>
              <a:chExt cx="2678531" cy="2618371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C07AB587-7341-AB43-B47D-00797E6CD0A8}"/>
                  </a:ext>
                </a:extLst>
              </p:cNvPr>
              <p:cNvGrpSpPr/>
              <p:nvPr/>
            </p:nvGrpSpPr>
            <p:grpSpPr>
              <a:xfrm>
                <a:off x="9444048" y="655093"/>
                <a:ext cx="2169994" cy="1665026"/>
                <a:chOff x="532263" y="-13647"/>
                <a:chExt cx="2169994" cy="1665026"/>
              </a:xfrm>
            </p:grpSpPr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6D1C3A39-A2BF-844E-BAFE-5FE78650F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10" y="-13647"/>
                  <a:ext cx="0" cy="1665026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4" name="Straight Arrow Connector 173">
                  <a:extLst>
                    <a:ext uri="{FF2B5EF4-FFF2-40B4-BE49-F238E27FC236}">
                      <a16:creationId xmlns:a16="http://schemas.microsoft.com/office/drawing/2014/main" id="{8508362D-A4BF-D446-8D2A-BBDE312D20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2263" y="1651379"/>
                  <a:ext cx="2169994" cy="0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9DC860E4-2079-8D44-8CE6-9D0F1C5FBF95}"/>
                  </a:ext>
                </a:extLst>
              </p:cNvPr>
              <p:cNvSpPr txBox="1"/>
              <p:nvPr/>
            </p:nvSpPr>
            <p:spPr>
              <a:xfrm>
                <a:off x="9732823" y="2360904"/>
                <a:ext cx="168554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DOPPLER</a:t>
                </a: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E188B35A-F891-5643-8F24-4D3C9D4BF280}"/>
                  </a:ext>
                </a:extLst>
              </p:cNvPr>
              <p:cNvSpPr txBox="1"/>
              <p:nvPr/>
            </p:nvSpPr>
            <p:spPr>
              <a:xfrm rot="16200000">
                <a:off x="8483129" y="718133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RSSI</a:t>
                </a:r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05469409-F7B1-CA48-B8D0-04E7418B1D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06892" y="1261270"/>
                <a:ext cx="0" cy="1028702"/>
              </a:xfrm>
              <a:prstGeom prst="straightConnector1">
                <a:avLst/>
              </a:prstGeom>
              <a:noFill/>
              <a:ln w="38100" cap="flat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F2BBDDE4-310B-C641-8513-647ECE159D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51491" y="1282890"/>
                <a:ext cx="0" cy="1052001"/>
              </a:xfrm>
              <a:prstGeom prst="straightConnector1">
                <a:avLst/>
              </a:prstGeom>
              <a:noFill/>
              <a:ln w="38100" cap="flat">
                <a:solidFill>
                  <a:srgbClr val="FFFF0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35FB0ED4-541F-5047-8A25-F44E6DB90E8F}"/>
                </a:ext>
              </a:extLst>
            </p:cNvPr>
            <p:cNvGrpSpPr/>
            <p:nvPr/>
          </p:nvGrpSpPr>
          <p:grpSpPr>
            <a:xfrm>
              <a:off x="7745813" y="-34271"/>
              <a:ext cx="2386143" cy="871782"/>
              <a:chOff x="7745813" y="-34271"/>
              <a:chExt cx="2386143" cy="871782"/>
            </a:xfrm>
          </p:grpSpPr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0A0D9C20-B758-5047-9A18-787DB98AF9B3}"/>
                  </a:ext>
                </a:extLst>
              </p:cNvPr>
              <p:cNvSpPr txBox="1"/>
              <p:nvPr/>
            </p:nvSpPr>
            <p:spPr>
              <a:xfrm>
                <a:off x="7745813" y="6516"/>
                <a:ext cx="200035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DOPPLER   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RESOLUTION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8" name="TextBox 227">
                    <a:extLst>
                      <a:ext uri="{FF2B5EF4-FFF2-40B4-BE49-F238E27FC236}">
                        <a16:creationId xmlns:a16="http://schemas.microsoft.com/office/drawing/2014/main" id="{50429A1B-CD96-E941-82FF-659A435371C0}"/>
                      </a:ext>
                    </a:extLst>
                  </p:cNvPr>
                  <p:cNvSpPr txBox="1"/>
                  <p:nvPr/>
                </p:nvSpPr>
                <p:spPr>
                  <a:xfrm>
                    <a:off x="9507370" y="-34271"/>
                    <a:ext cx="624586" cy="85100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Calibri"/>
                            </a:rPr>
                            <m:t>∝ </m:t>
                          </m:r>
                          <m:f>
                            <m:f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24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Integration</m:t>
                              </m:r>
                              <m:r>
                                <m:rPr>
                                  <m:nor/>
                                </m:rPr>
                                <a:rPr kumimoji="0" lang="en-US" sz="24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4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Time</m:t>
                              </m:r>
                            </m:den>
                          </m:f>
                        </m:oMath>
                      </m:oMathPara>
                    </a14:m>
                    <a:endParaRPr kumimoji="0" lang="en-US" sz="24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228" name="TextBox 227">
                    <a:extLst>
                      <a:ext uri="{FF2B5EF4-FFF2-40B4-BE49-F238E27FC236}">
                        <a16:creationId xmlns:a16="http://schemas.microsoft.com/office/drawing/2014/main" id="{50429A1B-CD96-E941-82FF-659A435371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07370" y="-34271"/>
                    <a:ext cx="624586" cy="851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00" r="-326000" b="-1194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3726E0-42B8-BB4F-BD84-AB95E5AE2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60" grpId="0"/>
      <p:bldP spid="161" grpId="0"/>
      <p:bldP spid="179" grpId="0" animBg="1"/>
      <p:bldP spid="179" grpId="1" animBg="1"/>
      <p:bldP spid="180" grpId="0" animBg="1"/>
      <p:bldP spid="1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706DCB5E-2600-954B-8975-10B30466ABFF}"/>
              </a:ext>
            </a:extLst>
          </p:cNvPr>
          <p:cNvGrpSpPr/>
          <p:nvPr/>
        </p:nvGrpSpPr>
        <p:grpSpPr>
          <a:xfrm>
            <a:off x="-3048000" y="3444774"/>
            <a:ext cx="18288000" cy="18175974"/>
            <a:chOff x="-3048000" y="3541026"/>
            <a:chExt cx="18288000" cy="1817597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FF7EF3-7FFB-EE43-95DE-51F4A8902318}"/>
                </a:ext>
              </a:extLst>
            </p:cNvPr>
            <p:cNvGrpSpPr/>
            <p:nvPr/>
          </p:nvGrpSpPr>
          <p:grpSpPr>
            <a:xfrm flipV="1">
              <a:off x="-3048000" y="3559964"/>
              <a:ext cx="18288000" cy="18157036"/>
              <a:chOff x="8340971" y="3305908"/>
              <a:chExt cx="3071443" cy="3058177"/>
            </a:xfrm>
            <a:solidFill>
              <a:schemeClr val="bg1">
                <a:lumMod val="50000"/>
              </a:schemeClr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BD4B0C8-6688-9D41-9E9E-02EFAFA7A2EA}"/>
                  </a:ext>
                </a:extLst>
              </p:cNvPr>
              <p:cNvSpPr/>
              <p:nvPr/>
            </p:nvSpPr>
            <p:spPr>
              <a:xfrm>
                <a:off x="8475785" y="3429000"/>
                <a:ext cx="2801815" cy="2807677"/>
              </a:xfrm>
              <a:prstGeom prst="ellipse">
                <a:avLst/>
              </a:prstGeom>
              <a:grpFill/>
              <a:ln w="1270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8D005BB-39D7-3B41-B16D-FAAAC8BE18C5}"/>
                  </a:ext>
                </a:extLst>
              </p:cNvPr>
              <p:cNvGrpSpPr/>
              <p:nvPr/>
            </p:nvGrpSpPr>
            <p:grpSpPr>
              <a:xfrm>
                <a:off x="9753600" y="3305908"/>
                <a:ext cx="1658814" cy="1632436"/>
                <a:chOff x="9753600" y="3305908"/>
                <a:chExt cx="1658814" cy="1632436"/>
              </a:xfrm>
              <a:grp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52383CC-E8A3-C84A-9FEC-38FB7B371D9D}"/>
                    </a:ext>
                  </a:extLst>
                </p:cNvPr>
                <p:cNvSpPr/>
                <p:nvPr/>
              </p:nvSpPr>
              <p:spPr>
                <a:xfrm>
                  <a:off x="9753600" y="330590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48D9544C-536B-BA4C-BEF0-67E54FDAF8A6}"/>
                    </a:ext>
                  </a:extLst>
                </p:cNvPr>
                <p:cNvSpPr/>
                <p:nvPr/>
              </p:nvSpPr>
              <p:spPr>
                <a:xfrm rot="1228125">
                  <a:off x="10223197" y="3394232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BF9D817-D6F1-9A46-93AA-8277E913B4A0}"/>
                    </a:ext>
                  </a:extLst>
                </p:cNvPr>
                <p:cNvSpPr/>
                <p:nvPr/>
              </p:nvSpPr>
              <p:spPr>
                <a:xfrm rot="2505183">
                  <a:off x="10679723" y="363023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4DB1613-5C23-B248-8B27-A23CC01D1F94}"/>
                    </a:ext>
                  </a:extLst>
                </p:cNvPr>
                <p:cNvSpPr/>
                <p:nvPr/>
              </p:nvSpPr>
              <p:spPr>
                <a:xfrm rot="3518075">
                  <a:off x="10984504" y="3942856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A8F81A8-3521-DA4D-8EC2-2A8F6C2055CA}"/>
                    </a:ext>
                  </a:extLst>
                </p:cNvPr>
                <p:cNvSpPr/>
                <p:nvPr/>
              </p:nvSpPr>
              <p:spPr>
                <a:xfrm rot="4680177">
                  <a:off x="11183872" y="4341444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67E10AA0-9AD5-F745-8AE2-AFA7F2C7DEFD}"/>
                    </a:ext>
                  </a:extLst>
                </p:cNvPr>
                <p:cNvSpPr/>
                <p:nvPr/>
              </p:nvSpPr>
              <p:spPr>
                <a:xfrm rot="5400000">
                  <a:off x="11239499" y="4765429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25852F1-8F2E-564E-A8BB-81821874EF8B}"/>
                  </a:ext>
                </a:extLst>
              </p:cNvPr>
              <p:cNvGrpSpPr/>
              <p:nvPr/>
            </p:nvGrpSpPr>
            <p:grpSpPr>
              <a:xfrm rot="10800000">
                <a:off x="8340971" y="4753707"/>
                <a:ext cx="1674508" cy="1610378"/>
                <a:chOff x="9737906" y="3327966"/>
                <a:chExt cx="1674508" cy="1610378"/>
              </a:xfrm>
              <a:grp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BF398CAB-0208-FA4B-8C60-ED43DC695587}"/>
                    </a:ext>
                  </a:extLst>
                </p:cNvPr>
                <p:cNvSpPr/>
                <p:nvPr/>
              </p:nvSpPr>
              <p:spPr>
                <a:xfrm>
                  <a:off x="9737906" y="3327966"/>
                  <a:ext cx="211015" cy="134815"/>
                </a:xfrm>
                <a:prstGeom prst="rect">
                  <a:avLst/>
                </a:prstGeom>
                <a:grpFill/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DF8020E-B978-5240-AF3E-775236CF2F24}"/>
                    </a:ext>
                  </a:extLst>
                </p:cNvPr>
                <p:cNvSpPr/>
                <p:nvPr/>
              </p:nvSpPr>
              <p:spPr>
                <a:xfrm rot="1228125">
                  <a:off x="10219622" y="3393584"/>
                  <a:ext cx="211826" cy="150823"/>
                </a:xfrm>
                <a:prstGeom prst="rect">
                  <a:avLst/>
                </a:prstGeom>
                <a:grpFill/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C214FA05-72EE-5F42-8D04-BE6CF8F98D0F}"/>
                    </a:ext>
                  </a:extLst>
                </p:cNvPr>
                <p:cNvSpPr/>
                <p:nvPr/>
              </p:nvSpPr>
              <p:spPr>
                <a:xfrm rot="2281778">
                  <a:off x="10679743" y="3641955"/>
                  <a:ext cx="211015" cy="134815"/>
                </a:xfrm>
                <a:prstGeom prst="rect">
                  <a:avLst/>
                </a:prstGeom>
                <a:grpFill/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7DD3D0D-F5B1-384B-853A-72AB0048FC88}"/>
                    </a:ext>
                  </a:extLst>
                </p:cNvPr>
                <p:cNvSpPr/>
                <p:nvPr/>
              </p:nvSpPr>
              <p:spPr>
                <a:xfrm rot="3271067">
                  <a:off x="10984504" y="3958297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3DE46EA4-977F-5443-9C87-3DFB2670ECE8}"/>
                    </a:ext>
                  </a:extLst>
                </p:cNvPr>
                <p:cNvSpPr/>
                <p:nvPr/>
              </p:nvSpPr>
              <p:spPr>
                <a:xfrm rot="4316189">
                  <a:off x="11178748" y="435173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FC56FB1-924A-1241-9C5F-C6865A4FC13C}"/>
                    </a:ext>
                  </a:extLst>
                </p:cNvPr>
                <p:cNvSpPr/>
                <p:nvPr/>
              </p:nvSpPr>
              <p:spPr>
                <a:xfrm rot="5400000">
                  <a:off x="11239499" y="4765429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26C7431-2263-3A49-B3FE-629AA6A4A377}"/>
                  </a:ext>
                </a:extLst>
              </p:cNvPr>
              <p:cNvGrpSpPr/>
              <p:nvPr/>
            </p:nvGrpSpPr>
            <p:grpSpPr>
              <a:xfrm rot="5400000">
                <a:off x="10220868" y="5178761"/>
                <a:ext cx="1110779" cy="1122452"/>
                <a:chOff x="10223196" y="3394232"/>
                <a:chExt cx="1110779" cy="1122452"/>
              </a:xfrm>
              <a:grp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C7952D5-6F31-1344-B641-90ED8694F699}"/>
                    </a:ext>
                  </a:extLst>
                </p:cNvPr>
                <p:cNvSpPr/>
                <p:nvPr/>
              </p:nvSpPr>
              <p:spPr>
                <a:xfrm rot="1228125">
                  <a:off x="10223196" y="3394232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3C9C548-6A7E-9E41-8489-EE06E3CDBE24}"/>
                    </a:ext>
                  </a:extLst>
                </p:cNvPr>
                <p:cNvSpPr/>
                <p:nvPr/>
              </p:nvSpPr>
              <p:spPr>
                <a:xfrm rot="2285923">
                  <a:off x="10679722" y="3630238"/>
                  <a:ext cx="211015" cy="134815"/>
                </a:xfrm>
                <a:prstGeom prst="rect">
                  <a:avLst/>
                </a:prstGeom>
                <a:grpFill/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2A14AD4-E12A-C841-A0C7-A4EA38F25A30}"/>
                    </a:ext>
                  </a:extLst>
                </p:cNvPr>
                <p:cNvSpPr/>
                <p:nvPr/>
              </p:nvSpPr>
              <p:spPr>
                <a:xfrm rot="3276136">
                  <a:off x="10963263" y="3945148"/>
                  <a:ext cx="211015" cy="134815"/>
                </a:xfrm>
                <a:prstGeom prst="rect">
                  <a:avLst/>
                </a:prstGeom>
                <a:grpFill/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C4DC7F6-3B6C-E94C-A1D1-73C7F0C80452}"/>
                    </a:ext>
                  </a:extLst>
                </p:cNvPr>
                <p:cNvSpPr/>
                <p:nvPr/>
              </p:nvSpPr>
              <p:spPr>
                <a:xfrm rot="4340002">
                  <a:off x="11161060" y="4343769"/>
                  <a:ext cx="211015" cy="134815"/>
                </a:xfrm>
                <a:prstGeom prst="rect">
                  <a:avLst/>
                </a:prstGeom>
                <a:grpFill/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FC0643A-A3F5-BF49-B48B-A09FEC07CB9F}"/>
                  </a:ext>
                </a:extLst>
              </p:cNvPr>
              <p:cNvGrpSpPr/>
              <p:nvPr/>
            </p:nvGrpSpPr>
            <p:grpSpPr>
              <a:xfrm rot="16200000">
                <a:off x="8329186" y="3327581"/>
                <a:ext cx="1658814" cy="1632436"/>
                <a:chOff x="9753601" y="3305908"/>
                <a:chExt cx="1658814" cy="1632436"/>
              </a:xfrm>
              <a:grp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DE5533B-ABEC-7548-B863-F7E80C3FBE9B}"/>
                    </a:ext>
                  </a:extLst>
                </p:cNvPr>
                <p:cNvSpPr/>
                <p:nvPr/>
              </p:nvSpPr>
              <p:spPr>
                <a:xfrm>
                  <a:off x="9753601" y="330590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D4FF18B-9678-1B4F-BAED-E8CA6224BCAC}"/>
                    </a:ext>
                  </a:extLst>
                </p:cNvPr>
                <p:cNvSpPr/>
                <p:nvPr/>
              </p:nvSpPr>
              <p:spPr>
                <a:xfrm rot="1228125">
                  <a:off x="10223198" y="3394232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34D58B6-3DEE-A949-B476-7BDD9C95B39A}"/>
                    </a:ext>
                  </a:extLst>
                </p:cNvPr>
                <p:cNvSpPr/>
                <p:nvPr/>
              </p:nvSpPr>
              <p:spPr>
                <a:xfrm rot="2505183">
                  <a:off x="10679724" y="3630238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68F47A0-BB4E-E543-8375-EC71B0F3ADDB}"/>
                    </a:ext>
                  </a:extLst>
                </p:cNvPr>
                <p:cNvSpPr/>
                <p:nvPr/>
              </p:nvSpPr>
              <p:spPr>
                <a:xfrm rot="3518075">
                  <a:off x="10984505" y="3942856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5D4D92D-0C51-4043-8C37-3C9E53B431C2}"/>
                    </a:ext>
                  </a:extLst>
                </p:cNvPr>
                <p:cNvSpPr/>
                <p:nvPr/>
              </p:nvSpPr>
              <p:spPr>
                <a:xfrm rot="4680177">
                  <a:off x="11183873" y="4341444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493AD483-73F5-3249-A26F-0B5C2F6F1D5C}"/>
                    </a:ext>
                  </a:extLst>
                </p:cNvPr>
                <p:cNvSpPr/>
                <p:nvPr/>
              </p:nvSpPr>
              <p:spPr>
                <a:xfrm rot="5400000">
                  <a:off x="11239500" y="4765429"/>
                  <a:ext cx="211015" cy="134815"/>
                </a:xfrm>
                <a:prstGeom prst="rect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B758D8-D119-7B4C-80F1-4DEA4241989E}"/>
                </a:ext>
              </a:extLst>
            </p:cNvPr>
            <p:cNvCxnSpPr/>
            <p:nvPr/>
          </p:nvCxnSpPr>
          <p:spPr>
            <a:xfrm flipV="1">
              <a:off x="5685221" y="3541026"/>
              <a:ext cx="1237142" cy="30363"/>
            </a:xfrm>
            <a:prstGeom prst="line">
              <a:avLst/>
            </a:prstGeom>
            <a:noFill/>
            <a:ln w="762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1FFCD21-5884-E04B-AD8F-5B42F0171073}"/>
                </a:ext>
              </a:extLst>
            </p:cNvPr>
            <p:cNvCxnSpPr>
              <a:cxnSpLocks/>
            </p:cNvCxnSpPr>
            <p:nvPr/>
          </p:nvCxnSpPr>
          <p:spPr>
            <a:xfrm>
              <a:off x="6929752" y="4324762"/>
              <a:ext cx="1114218" cy="198741"/>
            </a:xfrm>
            <a:prstGeom prst="line">
              <a:avLst/>
            </a:prstGeom>
            <a:noFill/>
            <a:ln w="762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A8F6DF8-0111-9242-B551-AB3B6CF2C3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2823" y="3779178"/>
              <a:ext cx="1150491" cy="409425"/>
            </a:xfrm>
            <a:prstGeom prst="line">
              <a:avLst/>
            </a:prstGeom>
            <a:noFill/>
            <a:ln w="762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4DED5FE-EE50-FB41-91AB-E0D8A7DCB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78" y="5079077"/>
              <a:ext cx="912386" cy="753757"/>
            </a:xfrm>
            <a:prstGeom prst="line">
              <a:avLst/>
            </a:prstGeom>
            <a:noFill/>
            <a:ln w="762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3C86082-4F53-304B-AE14-F54CBF1B84F9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15" y="3764038"/>
              <a:ext cx="1189736" cy="424565"/>
            </a:xfrm>
            <a:prstGeom prst="line">
              <a:avLst/>
            </a:prstGeom>
            <a:noFill/>
            <a:ln w="762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590C7D6-A50F-E340-A420-841F82FE40C3}"/>
                </a:ext>
              </a:extLst>
            </p:cNvPr>
            <p:cNvCxnSpPr>
              <a:cxnSpLocks/>
            </p:cNvCxnSpPr>
            <p:nvPr/>
          </p:nvCxnSpPr>
          <p:spPr>
            <a:xfrm>
              <a:off x="10841252" y="4827822"/>
              <a:ext cx="1044546" cy="742271"/>
            </a:xfrm>
            <a:prstGeom prst="line">
              <a:avLst/>
            </a:prstGeom>
            <a:noFill/>
            <a:ln w="762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E058434-A911-2D45-B56B-85CAE67999C0}"/>
                </a:ext>
              </a:extLst>
            </p:cNvPr>
            <p:cNvCxnSpPr>
              <a:cxnSpLocks/>
            </p:cNvCxnSpPr>
            <p:nvPr/>
          </p:nvCxnSpPr>
          <p:spPr>
            <a:xfrm>
              <a:off x="9208404" y="4913665"/>
              <a:ext cx="1138539" cy="588084"/>
            </a:xfrm>
            <a:prstGeom prst="line">
              <a:avLst/>
            </a:prstGeom>
            <a:noFill/>
            <a:ln w="762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29DC9AF-91F2-1F4D-B6C2-DEB07AB9588D}"/>
                </a:ext>
              </a:extLst>
            </p:cNvPr>
            <p:cNvCxnSpPr>
              <a:cxnSpLocks/>
            </p:cNvCxnSpPr>
            <p:nvPr/>
          </p:nvCxnSpPr>
          <p:spPr>
            <a:xfrm>
              <a:off x="11401506" y="6182671"/>
              <a:ext cx="732562" cy="702986"/>
            </a:xfrm>
            <a:prstGeom prst="line">
              <a:avLst/>
            </a:prstGeom>
            <a:noFill/>
            <a:ln w="762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60CE4B1-6A15-1040-B2FF-B23EA58688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1358" y="4342539"/>
              <a:ext cx="1514578" cy="164299"/>
            </a:xfrm>
            <a:prstGeom prst="line">
              <a:avLst/>
            </a:prstGeom>
            <a:noFill/>
            <a:ln w="762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6498FD6-E7C9-1246-ACE0-B9B6004A0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5950" y="4978942"/>
              <a:ext cx="1503430" cy="738791"/>
            </a:xfrm>
            <a:prstGeom prst="line">
              <a:avLst/>
            </a:prstGeom>
            <a:noFill/>
            <a:ln w="762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BBAF3A-74C6-C546-BE75-86B108007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6485312"/>
              <a:ext cx="436285" cy="396808"/>
            </a:xfrm>
            <a:prstGeom prst="line">
              <a:avLst/>
            </a:prstGeom>
            <a:noFill/>
            <a:ln w="762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DA70062-7C0D-5446-969B-F2015D0335C1}"/>
              </a:ext>
            </a:extLst>
          </p:cNvPr>
          <p:cNvGrpSpPr/>
          <p:nvPr/>
        </p:nvGrpSpPr>
        <p:grpSpPr>
          <a:xfrm>
            <a:off x="-16565851" y="-33121012"/>
            <a:ext cx="45720000" cy="45720000"/>
            <a:chOff x="3386667" y="719667"/>
            <a:chExt cx="5418667" cy="5418667"/>
          </a:xfrm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9FFA7117-57EF-904E-BF1B-7E22B33B56A6}"/>
                </a:ext>
              </a:extLst>
            </p:cNvPr>
            <p:cNvSpPr/>
            <p:nvPr/>
          </p:nvSpPr>
          <p:spPr>
            <a:xfrm>
              <a:off x="3386667" y="719667"/>
              <a:ext cx="5418667" cy="5418667"/>
            </a:xfrm>
            <a:custGeom>
              <a:avLst/>
              <a:gdLst>
                <a:gd name="connsiteX0" fmla="*/ 0 w 5418667"/>
                <a:gd name="connsiteY0" fmla="*/ 2709334 h 5418667"/>
                <a:gd name="connsiteX1" fmla="*/ 2709334 w 5418667"/>
                <a:gd name="connsiteY1" fmla="*/ 0 h 5418667"/>
                <a:gd name="connsiteX2" fmla="*/ 5418668 w 5418667"/>
                <a:gd name="connsiteY2" fmla="*/ 2709334 h 5418667"/>
                <a:gd name="connsiteX3" fmla="*/ 2709334 w 5418667"/>
                <a:gd name="connsiteY3" fmla="*/ 5418668 h 5418667"/>
                <a:gd name="connsiteX4" fmla="*/ 0 w 5418667"/>
                <a:gd name="connsiteY4" fmla="*/ 2709334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667" h="5418667">
                  <a:moveTo>
                    <a:pt x="0" y="2709334"/>
                  </a:moveTo>
                  <a:cubicBezTo>
                    <a:pt x="0" y="1213010"/>
                    <a:pt x="1213010" y="0"/>
                    <a:pt x="2709334" y="0"/>
                  </a:cubicBezTo>
                  <a:cubicBezTo>
                    <a:pt x="4205658" y="0"/>
                    <a:pt x="5418668" y="1213010"/>
                    <a:pt x="5418668" y="2709334"/>
                  </a:cubicBezTo>
                  <a:cubicBezTo>
                    <a:pt x="5418668" y="4205658"/>
                    <a:pt x="4205658" y="5418668"/>
                    <a:pt x="2709334" y="5418668"/>
                  </a:cubicBezTo>
                  <a:cubicBezTo>
                    <a:pt x="1213010" y="5418668"/>
                    <a:pt x="0" y="4205658"/>
                    <a:pt x="0" y="2709334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0940" tIns="470069" rIns="2150940" bIns="453407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        </a:t>
              </a: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2AA251B-93DA-0C46-A1BE-4CA50274B1DE}"/>
                </a:ext>
              </a:extLst>
            </p:cNvPr>
            <p:cNvSpPr/>
            <p:nvPr/>
          </p:nvSpPr>
          <p:spPr>
            <a:xfrm>
              <a:off x="4036907" y="1369907"/>
              <a:ext cx="4118187" cy="4118187"/>
            </a:xfrm>
            <a:custGeom>
              <a:avLst/>
              <a:gdLst>
                <a:gd name="connsiteX0" fmla="*/ 0 w 4334933"/>
                <a:gd name="connsiteY0" fmla="*/ 2167467 h 4334933"/>
                <a:gd name="connsiteX1" fmla="*/ 2167467 w 4334933"/>
                <a:gd name="connsiteY1" fmla="*/ 0 h 4334933"/>
                <a:gd name="connsiteX2" fmla="*/ 4334934 w 4334933"/>
                <a:gd name="connsiteY2" fmla="*/ 2167467 h 4334933"/>
                <a:gd name="connsiteX3" fmla="*/ 2167467 w 4334933"/>
                <a:gd name="connsiteY3" fmla="*/ 4334934 h 4334933"/>
                <a:gd name="connsiteX4" fmla="*/ 0 w 4334933"/>
                <a:gd name="connsiteY4" fmla="*/ 2167467 h 433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4933" h="4334933">
                  <a:moveTo>
                    <a:pt x="0" y="2167467"/>
                  </a:moveTo>
                  <a:cubicBezTo>
                    <a:pt x="0" y="970408"/>
                    <a:pt x="970408" y="0"/>
                    <a:pt x="2167467" y="0"/>
                  </a:cubicBezTo>
                  <a:cubicBezTo>
                    <a:pt x="3364526" y="0"/>
                    <a:pt x="4334934" y="970408"/>
                    <a:pt x="4334934" y="2167467"/>
                  </a:cubicBezTo>
                  <a:cubicBezTo>
                    <a:pt x="4334934" y="3364526"/>
                    <a:pt x="3364526" y="4334934"/>
                    <a:pt x="2167467" y="4334934"/>
                  </a:cubicBezTo>
                  <a:cubicBezTo>
                    <a:pt x="970408" y="4334934"/>
                    <a:pt x="0" y="3364526"/>
                    <a:pt x="0" y="2167467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961" tIns="452120" rIns="1601961" bIns="3486573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/>
                <a:t>            </a:t>
              </a: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E04DA3FD-CA82-9948-B0BA-139F8B62ED66}"/>
                </a:ext>
              </a:extLst>
            </p:cNvPr>
            <p:cNvSpPr/>
            <p:nvPr/>
          </p:nvSpPr>
          <p:spPr>
            <a:xfrm>
              <a:off x="4470401" y="1803401"/>
              <a:ext cx="3251200" cy="3251200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5871" tIns="421640" rIns="1045870" bIns="24536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500" kern="1200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8F7568D6-A962-154A-87AC-E36D92E4AFA1}"/>
                </a:ext>
              </a:extLst>
            </p:cNvPr>
            <p:cNvSpPr/>
            <p:nvPr/>
          </p:nvSpPr>
          <p:spPr>
            <a:xfrm>
              <a:off x="5012268" y="2345268"/>
              <a:ext cx="2167466" cy="2167466"/>
            </a:xfrm>
            <a:custGeom>
              <a:avLst/>
              <a:gdLst>
                <a:gd name="connsiteX0" fmla="*/ 0 w 2167466"/>
                <a:gd name="connsiteY0" fmla="*/ 1083733 h 2167466"/>
                <a:gd name="connsiteX1" fmla="*/ 1083733 w 2167466"/>
                <a:gd name="connsiteY1" fmla="*/ 0 h 2167466"/>
                <a:gd name="connsiteX2" fmla="*/ 2167466 w 2167466"/>
                <a:gd name="connsiteY2" fmla="*/ 1083733 h 2167466"/>
                <a:gd name="connsiteX3" fmla="*/ 1083733 w 2167466"/>
                <a:gd name="connsiteY3" fmla="*/ 2167466 h 2167466"/>
                <a:gd name="connsiteX4" fmla="*/ 0 w 2167466"/>
                <a:gd name="connsiteY4" fmla="*/ 1083733 h 21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7466" h="2167466">
                  <a:moveTo>
                    <a:pt x="0" y="1083733"/>
                  </a:moveTo>
                  <a:cubicBezTo>
                    <a:pt x="0" y="485204"/>
                    <a:pt x="485204" y="0"/>
                    <a:pt x="1083733" y="0"/>
                  </a:cubicBezTo>
                  <a:cubicBezTo>
                    <a:pt x="1682262" y="0"/>
                    <a:pt x="2167466" y="485204"/>
                    <a:pt x="2167466" y="1083733"/>
                  </a:cubicBezTo>
                  <a:cubicBezTo>
                    <a:pt x="2167466" y="1682262"/>
                    <a:pt x="1682262" y="2167466"/>
                    <a:pt x="1083733" y="2167466"/>
                  </a:cubicBezTo>
                  <a:cubicBezTo>
                    <a:pt x="485204" y="2167466"/>
                    <a:pt x="0" y="1682262"/>
                    <a:pt x="0" y="1083733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6338" tIns="790786" rIns="566338" bIns="790787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500" kern="1200"/>
            </a:p>
          </p:txBody>
        </p:sp>
      </p:grpSp>
      <p:sp>
        <p:nvSpPr>
          <p:cNvPr id="141" name="Triangle 140">
            <a:extLst>
              <a:ext uri="{FF2B5EF4-FFF2-40B4-BE49-F238E27FC236}">
                <a16:creationId xmlns:a16="http://schemas.microsoft.com/office/drawing/2014/main" id="{FB5165C6-1B0C-EF4A-9052-4233253D067F}"/>
              </a:ext>
            </a:extLst>
          </p:cNvPr>
          <p:cNvSpPr/>
          <p:nvPr/>
        </p:nvSpPr>
        <p:spPr>
          <a:xfrm>
            <a:off x="1361082" y="-11945786"/>
            <a:ext cx="9469837" cy="21758292"/>
          </a:xfrm>
          <a:prstGeom prst="triangle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9A76A9-C104-194E-BAE2-7CCC7AE3B716}"/>
              </a:ext>
            </a:extLst>
          </p:cNvPr>
          <p:cNvGrpSpPr/>
          <p:nvPr/>
        </p:nvGrpSpPr>
        <p:grpSpPr>
          <a:xfrm>
            <a:off x="3238350" y="1708299"/>
            <a:ext cx="5698000" cy="1217767"/>
            <a:chOff x="3607953" y="-22002"/>
            <a:chExt cx="5070539" cy="12177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CBD5D4-FF98-4241-8E4A-59942AEBDCEE}"/>
                </a:ext>
              </a:extLst>
            </p:cNvPr>
            <p:cNvSpPr txBox="1"/>
            <p:nvPr/>
          </p:nvSpPr>
          <p:spPr>
            <a:xfrm>
              <a:off x="3607953" y="18785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AZIMUTH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26FD7C-ECD1-1745-BA3E-C1C40EB06358}"/>
                    </a:ext>
                  </a:extLst>
                </p:cNvPr>
                <p:cNvSpPr txBox="1"/>
                <p:nvPr/>
              </p:nvSpPr>
              <p:spPr>
                <a:xfrm>
                  <a:off x="5369510" y="-22002"/>
                  <a:ext cx="3308982" cy="12177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Antenna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Aperture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15°</m:t>
                        </m:r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26FD7C-ECD1-1745-BA3E-C1C40EB06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510" y="-22002"/>
                  <a:ext cx="3308982" cy="1217767"/>
                </a:xfrm>
                <a:prstGeom prst="rect">
                  <a:avLst/>
                </a:prstGeom>
                <a:blipFill>
                  <a:blip r:embed="rId4"/>
                  <a:stretch>
                    <a:fillRect r="-34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3AC7B42-A30D-6E4D-AAAB-F5ADD3E53246}"/>
              </a:ext>
            </a:extLst>
          </p:cNvPr>
          <p:cNvGrpSpPr/>
          <p:nvPr/>
        </p:nvGrpSpPr>
        <p:grpSpPr>
          <a:xfrm>
            <a:off x="3666060" y="636762"/>
            <a:ext cx="4651849" cy="830995"/>
            <a:chOff x="-54625" y="28857"/>
            <a:chExt cx="4651849" cy="83099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2F8619-EEE1-8641-90E7-BA458D92E745}"/>
                </a:ext>
              </a:extLst>
            </p:cNvPr>
            <p:cNvSpPr txBox="1"/>
            <p:nvPr/>
          </p:nvSpPr>
          <p:spPr>
            <a:xfrm>
              <a:off x="-54625" y="28857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RANGE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4760A6-E81A-314B-945B-162388EC5801}"/>
                    </a:ext>
                  </a:extLst>
                </p:cNvPr>
                <p:cNvSpPr txBox="1"/>
                <p:nvPr/>
              </p:nvSpPr>
              <p:spPr>
                <a:xfrm>
                  <a:off x="1608010" y="36448"/>
                  <a:ext cx="2989214" cy="7223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=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  <m:t>𝑐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chemeClr val="bg1"/>
                                </a:solidFill>
                                <a:latin typeface="+mn-lt"/>
                              </a:rPr>
                              <m:t>𝜏</m:t>
                            </m:r>
                          </m:num>
                          <m:den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=3.75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4760A6-E81A-314B-945B-162388EC58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8010" y="36448"/>
                  <a:ext cx="2989214" cy="722312"/>
                </a:xfrm>
                <a:prstGeom prst="rect">
                  <a:avLst/>
                </a:prstGeom>
                <a:blipFill>
                  <a:blip r:embed="rId5"/>
                  <a:stretch>
                    <a:fillRect b="-517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D84906-47C1-1B4F-827A-9568BE0BDE66}"/>
              </a:ext>
            </a:extLst>
          </p:cNvPr>
          <p:cNvCxnSpPr/>
          <p:nvPr/>
        </p:nvCxnSpPr>
        <p:spPr>
          <a:xfrm>
            <a:off x="10263283" y="2862640"/>
            <a:ext cx="968991" cy="3532164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dash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DA6FE0-CA97-5D4A-92C9-F0757EA85EA5}"/>
                  </a:ext>
                </a:extLst>
              </p:cNvPr>
              <p:cNvSpPr/>
              <p:nvPr/>
            </p:nvSpPr>
            <p:spPr>
              <a:xfrm>
                <a:off x="10346943" y="3174294"/>
                <a:ext cx="19287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3.75 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DA6FE0-CA97-5D4A-92C9-F0757EA85E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943" y="3174294"/>
                <a:ext cx="1928717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928EC65-2B5D-7D49-B9F2-E38C9F2BCC9A}"/>
                  </a:ext>
                </a:extLst>
              </p:cNvPr>
              <p:cNvSpPr/>
              <p:nvPr/>
            </p:nvSpPr>
            <p:spPr>
              <a:xfrm>
                <a:off x="5553929" y="4691988"/>
                <a:ext cx="148279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928EC65-2B5D-7D49-B9F2-E38C9F2BC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929" y="4691988"/>
                <a:ext cx="1482794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1D1EC5E0-ADA9-2A45-A352-710E80C30FA3}"/>
              </a:ext>
            </a:extLst>
          </p:cNvPr>
          <p:cNvSpPr/>
          <p:nvPr/>
        </p:nvSpPr>
        <p:spPr>
          <a:xfrm rot="10800000">
            <a:off x="5656052" y="4550504"/>
            <a:ext cx="2327644" cy="45719"/>
          </a:xfrm>
          <a:prstGeom prst="arc">
            <a:avLst>
              <a:gd name="adj1" fmla="val 11253877"/>
              <a:gd name="adj2" fmla="val 0"/>
            </a:avLst>
          </a:prstGeom>
          <a:noFill/>
          <a:ln w="38100" cap="flat">
            <a:solidFill>
              <a:schemeClr val="bg1"/>
            </a:solidFill>
            <a:prstDash val="dash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0B1275EF-E873-6342-A71A-B5E1D59F3A07}"/>
              </a:ext>
            </a:extLst>
          </p:cNvPr>
          <p:cNvSpPr/>
          <p:nvPr/>
        </p:nvSpPr>
        <p:spPr>
          <a:xfrm rot="10800000">
            <a:off x="1717175" y="5063408"/>
            <a:ext cx="9001789" cy="1677047"/>
          </a:xfrm>
          <a:prstGeom prst="arc">
            <a:avLst>
              <a:gd name="adj1" fmla="val 11179210"/>
              <a:gd name="adj2" fmla="val 21271574"/>
            </a:avLst>
          </a:prstGeom>
          <a:noFill/>
          <a:ln w="38100" cap="flat">
            <a:solidFill>
              <a:schemeClr val="bg1"/>
            </a:solidFill>
            <a:prstDash val="dash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553E785-FC2A-684D-96BE-9E02B1E8B586}"/>
                  </a:ext>
                </a:extLst>
              </p:cNvPr>
              <p:cNvSpPr/>
              <p:nvPr/>
            </p:nvSpPr>
            <p:spPr>
              <a:xfrm>
                <a:off x="5552752" y="6182671"/>
                <a:ext cx="148279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553E785-FC2A-684D-96BE-9E02B1E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752" y="6182671"/>
                <a:ext cx="1482794" cy="461665"/>
              </a:xfrm>
              <a:prstGeom prst="rect">
                <a:avLst/>
              </a:prstGeom>
              <a:blipFill>
                <a:blip r:embed="rId8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58395A0-D645-F244-8065-ED34386A2D7A}"/>
              </a:ext>
            </a:extLst>
          </p:cNvPr>
          <p:cNvCxnSpPr>
            <a:cxnSpLocks/>
          </p:cNvCxnSpPr>
          <p:nvPr/>
        </p:nvCxnSpPr>
        <p:spPr>
          <a:xfrm flipH="1">
            <a:off x="5459291" y="3462582"/>
            <a:ext cx="1" cy="744444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dash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245E423-AB56-6343-A3AF-CD9BD2B53C1C}"/>
                  </a:ext>
                </a:extLst>
              </p:cNvPr>
              <p:cNvSpPr/>
              <p:nvPr/>
            </p:nvSpPr>
            <p:spPr>
              <a:xfrm>
                <a:off x="3869589" y="3437532"/>
                <a:ext cx="192871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20 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245E423-AB56-6343-A3AF-CD9BD2B53C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589" y="3437532"/>
                <a:ext cx="1928717" cy="830997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6BD973E-2BF2-8F4C-8300-0F2658513FF9}"/>
              </a:ext>
            </a:extLst>
          </p:cNvPr>
          <p:cNvSpPr txBox="1"/>
          <p:nvPr/>
        </p:nvSpPr>
        <p:spPr>
          <a:xfrm>
            <a:off x="5676039" y="3499799"/>
            <a:ext cx="14161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SURFACE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33D4A3C-4351-8A49-BE4A-58B13D6626E7}"/>
              </a:ext>
            </a:extLst>
          </p:cNvPr>
          <p:cNvSpPr txBox="1"/>
          <p:nvPr/>
        </p:nvSpPr>
        <p:spPr>
          <a:xfrm rot="621153">
            <a:off x="6924609" y="3944167"/>
            <a:ext cx="14161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GROOVE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B7863-A992-524A-80BC-DA7403F8F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5" grpId="0"/>
      <p:bldP spid="60" grpId="0"/>
      <p:bldP spid="6" grpId="0" animBg="1"/>
      <p:bldP spid="65" grpId="0" animBg="1"/>
      <p:bldP spid="78" grpId="0"/>
      <p:bldP spid="80" grpId="0"/>
      <p:bldP spid="9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F269618E-F755-CE4A-88F4-10A899D8209C}"/>
              </a:ext>
            </a:extLst>
          </p:cNvPr>
          <p:cNvSpPr/>
          <p:nvPr/>
        </p:nvSpPr>
        <p:spPr>
          <a:xfrm>
            <a:off x="3895005" y="3781435"/>
            <a:ext cx="6562640" cy="2934268"/>
          </a:xfrm>
          <a:prstGeom prst="parallelogram">
            <a:avLst>
              <a:gd name="adj" fmla="val 150909"/>
            </a:avLst>
          </a:prstGeom>
          <a:pattFill prst="sphere">
            <a:fgClr>
              <a:srgbClr val="92D050"/>
            </a:fgClr>
            <a:bgClr>
              <a:schemeClr val="bg1"/>
            </a:bgClr>
          </a:patt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96F5FE-2683-D44A-8705-AC3973C05A14}"/>
              </a:ext>
            </a:extLst>
          </p:cNvPr>
          <p:cNvGrpSpPr/>
          <p:nvPr/>
        </p:nvGrpSpPr>
        <p:grpSpPr>
          <a:xfrm>
            <a:off x="1011648" y="2738671"/>
            <a:ext cx="4339167" cy="3962507"/>
            <a:chOff x="850682" y="1791094"/>
            <a:chExt cx="4339167" cy="396250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6" name="3D Model 15" descr="Airplane character - color">
                  <a:extLst>
                    <a:ext uri="{FF2B5EF4-FFF2-40B4-BE49-F238E27FC236}">
                      <a16:creationId xmlns:a16="http://schemas.microsoft.com/office/drawing/2014/main" id="{64A90D99-F631-144D-BBD5-E8E0FBC3216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50682" y="1791094"/>
                <a:ext cx="3591290" cy="1662399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591290" cy="1662399"/>
                      </a:xfrm>
                      <a:prstGeom prst="rect">
                        <a:avLst/>
                      </a:prstGeom>
                    </am3d:spPr>
                    <am3d:camera>
                      <am3d:pos x="0" y="0" z="6129347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420448" d="1000000"/>
                      <am3d:preTrans dx="0" dy="-637223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9715571" ay="2988232" az="996019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41865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3D Model 15" descr="Airplane character - color">
                  <a:extLst>
                    <a:ext uri="{FF2B5EF4-FFF2-40B4-BE49-F238E27FC236}">
                      <a16:creationId xmlns:a16="http://schemas.microsoft.com/office/drawing/2014/main" id="{64A90D99-F631-144D-BBD5-E8E0FBC3216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1648" y="2738671"/>
                  <a:ext cx="3591290" cy="166239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5974E156-C2AF-0841-9AC9-1A21941B0D07}"/>
                </a:ext>
              </a:extLst>
            </p:cNvPr>
            <p:cNvSpPr/>
            <p:nvPr/>
          </p:nvSpPr>
          <p:spPr>
            <a:xfrm rot="19451094">
              <a:off x="3954520" y="2050023"/>
              <a:ext cx="1235329" cy="3703578"/>
            </a:xfrm>
            <a:prstGeom prst="triangl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0BF74309-0FAE-1645-9E64-3DCB25A9C565}"/>
              </a:ext>
            </a:extLst>
          </p:cNvPr>
          <p:cNvSpPr/>
          <p:nvPr/>
        </p:nvSpPr>
        <p:spPr>
          <a:xfrm>
            <a:off x="5308684" y="3812013"/>
            <a:ext cx="4380056" cy="2934268"/>
          </a:xfrm>
          <a:prstGeom prst="parallelogram">
            <a:avLst>
              <a:gd name="adj" fmla="val 138678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0D4B74-518F-F249-8AEA-BDC9045081AF}"/>
              </a:ext>
            </a:extLst>
          </p:cNvPr>
          <p:cNvCxnSpPr>
            <a:cxnSpLocks/>
          </p:cNvCxnSpPr>
          <p:nvPr/>
        </p:nvCxnSpPr>
        <p:spPr>
          <a:xfrm flipV="1">
            <a:off x="3619721" y="2450513"/>
            <a:ext cx="1324586" cy="899016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E9607D-C1E4-BF4C-B8F0-3A52787AD0E5}"/>
                  </a:ext>
                </a:extLst>
              </p:cNvPr>
              <p:cNvSpPr txBox="1"/>
              <p:nvPr/>
            </p:nvSpPr>
            <p:spPr>
              <a:xfrm>
                <a:off x="3070351" y="2854970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E9607D-C1E4-BF4C-B8F0-3A52787AD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51" y="2854970"/>
                <a:ext cx="519802" cy="494559"/>
              </a:xfrm>
              <a:prstGeom prst="rect">
                <a:avLst/>
              </a:prstGeom>
              <a:blipFill>
                <a:blip r:embed="rId6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5012390-836A-FC44-9B28-47DC904D36D1}"/>
                  </a:ext>
                </a:extLst>
              </p:cNvPr>
              <p:cNvSpPr txBox="1"/>
              <p:nvPr/>
            </p:nvSpPr>
            <p:spPr>
              <a:xfrm>
                <a:off x="3435135" y="2500469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5012390-836A-FC44-9B28-47DC904D3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35" y="2500469"/>
                <a:ext cx="519802" cy="494559"/>
              </a:xfrm>
              <a:prstGeom prst="rect">
                <a:avLst/>
              </a:prstGeom>
              <a:blipFill>
                <a:blip r:embed="rId7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500D6926-51CE-D24B-9681-264F3CD23011}"/>
                  </a:ext>
                </a:extLst>
              </p:cNvPr>
              <p:cNvSpPr txBox="1"/>
              <p:nvPr/>
            </p:nvSpPr>
            <p:spPr>
              <a:xfrm>
                <a:off x="3799919" y="2213534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500D6926-51CE-D24B-9681-264F3CD23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919" y="2213534"/>
                <a:ext cx="519802" cy="494559"/>
              </a:xfrm>
              <a:prstGeom prst="rect">
                <a:avLst/>
              </a:prstGeom>
              <a:blipFill>
                <a:blip r:embed="rId8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3B7EB49-A751-9848-B419-0A265162A808}"/>
                  </a:ext>
                </a:extLst>
              </p:cNvPr>
              <p:cNvSpPr txBox="1"/>
              <p:nvPr/>
            </p:nvSpPr>
            <p:spPr>
              <a:xfrm>
                <a:off x="4512669" y="1768473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3B7EB49-A751-9848-B419-0A265162A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669" y="1768473"/>
                <a:ext cx="519802" cy="494559"/>
              </a:xfrm>
              <a:prstGeom prst="rect">
                <a:avLst/>
              </a:prstGeom>
              <a:blipFill>
                <a:blip r:embed="rId9"/>
                <a:stretch>
                  <a:fillRect l="-11905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FA86E810-BE4F-1B43-B185-9EBF7198E1DE}"/>
              </a:ext>
            </a:extLst>
          </p:cNvPr>
          <p:cNvSpPr/>
          <p:nvPr/>
        </p:nvSpPr>
        <p:spPr>
          <a:xfrm>
            <a:off x="6762956" y="5613107"/>
            <a:ext cx="217393" cy="206062"/>
          </a:xfrm>
          <a:prstGeom prst="ellipse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CB1E745-B07F-704D-8C56-4EC4D6747731}"/>
              </a:ext>
            </a:extLst>
          </p:cNvPr>
          <p:cNvCxnSpPr/>
          <p:nvPr/>
        </p:nvCxnSpPr>
        <p:spPr>
          <a:xfrm flipV="1">
            <a:off x="2859110" y="1401715"/>
            <a:ext cx="1460611" cy="943164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DF9226D6-6B7A-E341-834D-B8CF8D679DA8}"/>
              </a:ext>
            </a:extLst>
          </p:cNvPr>
          <p:cNvSpPr txBox="1"/>
          <p:nvPr/>
        </p:nvSpPr>
        <p:spPr>
          <a:xfrm>
            <a:off x="3291900" y="1500943"/>
            <a:ext cx="28646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F707C02-3663-474D-8469-4CDB2EBC059F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3619721" y="3349529"/>
            <a:ext cx="3175071" cy="2293755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2024E4F-DAEE-A648-A226-F3D57FC72F0C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3895005" y="3166121"/>
            <a:ext cx="2899787" cy="2477163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83B1D233-7931-F943-B63D-3554FEAAFEEC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4889408" y="2457364"/>
            <a:ext cx="1905384" cy="318592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687FF92-6A13-6A45-A689-A3D9F8F45AF0}"/>
                  </a:ext>
                </a:extLst>
              </p:cNvPr>
              <p:cNvSpPr txBox="1"/>
              <p:nvPr/>
            </p:nvSpPr>
            <p:spPr>
              <a:xfrm>
                <a:off x="5644800" y="3286876"/>
                <a:ext cx="519802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687FF92-6A13-6A45-A689-A3D9F8F4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800" y="3286876"/>
                <a:ext cx="519802" cy="430887"/>
              </a:xfrm>
              <a:prstGeom prst="rect">
                <a:avLst/>
              </a:prstGeom>
              <a:blipFill>
                <a:blip r:embed="rId10"/>
                <a:stretch>
                  <a:fillRect b="-114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54F59FE-13D8-1844-8600-947488629A3D}"/>
                  </a:ext>
                </a:extLst>
              </p:cNvPr>
              <p:cNvSpPr txBox="1"/>
              <p:nvPr/>
            </p:nvSpPr>
            <p:spPr>
              <a:xfrm>
                <a:off x="4981763" y="3723954"/>
                <a:ext cx="519802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54F59FE-13D8-1844-8600-947488629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763" y="3723954"/>
                <a:ext cx="519802" cy="430887"/>
              </a:xfrm>
              <a:prstGeom prst="rect">
                <a:avLst/>
              </a:prstGeom>
              <a:blipFill>
                <a:blip r:embed="rId11"/>
                <a:stretch>
                  <a:fillRect b="-114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4B96DAB-F14E-8B45-BE2B-A3D7DC67E020}"/>
                  </a:ext>
                </a:extLst>
              </p:cNvPr>
              <p:cNvSpPr txBox="1"/>
              <p:nvPr/>
            </p:nvSpPr>
            <p:spPr>
              <a:xfrm>
                <a:off x="4641967" y="4225168"/>
                <a:ext cx="519802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4B96DAB-F14E-8B45-BE2B-A3D7DC67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967" y="4225168"/>
                <a:ext cx="519802" cy="430887"/>
              </a:xfrm>
              <a:prstGeom prst="rect">
                <a:avLst/>
              </a:prstGeom>
              <a:blipFill>
                <a:blip r:embed="rId12"/>
                <a:stretch>
                  <a:fillRect b="-114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A9F299-A649-5547-A8F6-967F533EE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16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35CC-22E7-6344-92C4-702C4DF5CFD8}"/>
              </a:ext>
            </a:extLst>
          </p:cNvPr>
          <p:cNvSpPr txBox="1"/>
          <p:nvPr/>
        </p:nvSpPr>
        <p:spPr>
          <a:xfrm>
            <a:off x="3090225" y="553325"/>
            <a:ext cx="6011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Synthetic Aperture RADAR Imaging</a:t>
            </a:r>
          </a:p>
        </p:txBody>
      </p:sp>
    </p:spTree>
    <p:extLst>
      <p:ext uri="{BB962C8B-B14F-4D97-AF65-F5344CB8AC3E}">
        <p14:creationId xmlns:p14="http://schemas.microsoft.com/office/powerpoint/2010/main" val="1957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3893 -0.3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95" grpId="0"/>
      <p:bldP spid="96" grpId="0"/>
      <p:bldP spid="97" grpId="0"/>
      <p:bldP spid="36" grpId="0" animBg="1"/>
      <p:bldP spid="99" grpId="0"/>
      <p:bldP spid="116" grpId="0"/>
      <p:bldP spid="116" grpId="1"/>
      <p:bldP spid="117" grpId="0"/>
      <p:bldP spid="117" grpId="1"/>
      <p:bldP spid="118" grpId="0"/>
      <p:bldP spid="118" grpId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FA30BB-8BB9-1B4B-8245-FA6C2870A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17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711EEC-170F-404F-B5DD-1B4494780140}"/>
              </a:ext>
            </a:extLst>
          </p:cNvPr>
          <p:cNvSpPr txBox="1"/>
          <p:nvPr/>
        </p:nvSpPr>
        <p:spPr>
          <a:xfrm>
            <a:off x="2430591" y="553325"/>
            <a:ext cx="7330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Inverse Synthetic Aperture RADAR Imaging</a:t>
            </a:r>
          </a:p>
        </p:txBody>
      </p:sp>
      <p:sp>
        <p:nvSpPr>
          <p:cNvPr id="48" name="Trapezoid 47">
            <a:extLst>
              <a:ext uri="{FF2B5EF4-FFF2-40B4-BE49-F238E27FC236}">
                <a16:creationId xmlns:a16="http://schemas.microsoft.com/office/drawing/2014/main" id="{B479313C-9351-E048-BFEB-AF9C0FA5BF3C}"/>
              </a:ext>
            </a:extLst>
          </p:cNvPr>
          <p:cNvSpPr/>
          <p:nvPr/>
        </p:nvSpPr>
        <p:spPr>
          <a:xfrm>
            <a:off x="6005475" y="1641738"/>
            <a:ext cx="351692" cy="152400"/>
          </a:xfrm>
          <a:prstGeom prst="trapezoid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9" name="3D Model 48" descr="Tire- Gold Rim">
                <a:extLst>
                  <a:ext uri="{FF2B5EF4-FFF2-40B4-BE49-F238E27FC236}">
                    <a16:creationId xmlns:a16="http://schemas.microsoft.com/office/drawing/2014/main" id="{41866EF0-CF92-1147-85AC-9895F7960F2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97195" y="3211355"/>
              <a:ext cx="2968252" cy="299500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68252" cy="2995003"/>
                    </a:xfrm>
                    <a:prstGeom prst="rect">
                      <a:avLst/>
                    </a:prstGeom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922873" ay="-5264083" az="-92217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2815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9" name="3D Model 48" descr="Tire- Gold Rim">
                <a:extLst>
                  <a:ext uri="{FF2B5EF4-FFF2-40B4-BE49-F238E27FC236}">
                    <a16:creationId xmlns:a16="http://schemas.microsoft.com/office/drawing/2014/main" id="{41866EF0-CF92-1147-85AC-9895F7960F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7195" y="3211355"/>
                <a:ext cx="2968252" cy="2995003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Arc 49">
            <a:extLst>
              <a:ext uri="{FF2B5EF4-FFF2-40B4-BE49-F238E27FC236}">
                <a16:creationId xmlns:a16="http://schemas.microsoft.com/office/drawing/2014/main" id="{E090A8E0-2FF9-D040-B24F-E0D1C427BC11}"/>
              </a:ext>
            </a:extLst>
          </p:cNvPr>
          <p:cNvSpPr/>
          <p:nvPr/>
        </p:nvSpPr>
        <p:spPr>
          <a:xfrm>
            <a:off x="4697195" y="3224234"/>
            <a:ext cx="2968252" cy="2995003"/>
          </a:xfrm>
          <a:prstGeom prst="arc">
            <a:avLst>
              <a:gd name="adj1" fmla="val 13543484"/>
              <a:gd name="adj2" fmla="val 19000851"/>
            </a:avLst>
          </a:prstGeom>
          <a:noFill/>
          <a:ln w="127000" cap="flat">
            <a:solidFill>
              <a:schemeClr val="bg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40B4C3C-81AE-F54B-9B7A-E137A70DF828}"/>
              </a:ext>
            </a:extLst>
          </p:cNvPr>
          <p:cNvCxnSpPr>
            <a:cxnSpLocks/>
          </p:cNvCxnSpPr>
          <p:nvPr/>
        </p:nvCxnSpPr>
        <p:spPr>
          <a:xfrm flipH="1">
            <a:off x="4652063" y="1794138"/>
            <a:ext cx="1516379" cy="2681198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9E80D9B-A827-9745-85E3-9950029E1401}"/>
              </a:ext>
            </a:extLst>
          </p:cNvPr>
          <p:cNvCxnSpPr>
            <a:cxnSpLocks/>
          </p:cNvCxnSpPr>
          <p:nvPr/>
        </p:nvCxnSpPr>
        <p:spPr>
          <a:xfrm>
            <a:off x="6148891" y="1781259"/>
            <a:ext cx="1556307" cy="2681198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Arc 52">
            <a:extLst>
              <a:ext uri="{FF2B5EF4-FFF2-40B4-BE49-F238E27FC236}">
                <a16:creationId xmlns:a16="http://schemas.microsoft.com/office/drawing/2014/main" id="{CEE46980-1114-9A4C-99C0-09F8DB11DB9C}"/>
              </a:ext>
            </a:extLst>
          </p:cNvPr>
          <p:cNvSpPr/>
          <p:nvPr/>
        </p:nvSpPr>
        <p:spPr>
          <a:xfrm rot="5400000">
            <a:off x="5897566" y="1774889"/>
            <a:ext cx="502649" cy="707512"/>
          </a:xfrm>
          <a:prstGeom prst="arc">
            <a:avLst>
              <a:gd name="adj1" fmla="val 17965289"/>
              <a:gd name="adj2" fmla="val 3419300"/>
            </a:avLst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8995600-373A-9D4C-A450-5C06A445C990}"/>
              </a:ext>
            </a:extLst>
          </p:cNvPr>
          <p:cNvSpPr txBox="1"/>
          <p:nvPr/>
        </p:nvSpPr>
        <p:spPr>
          <a:xfrm>
            <a:off x="6595253" y="2036301"/>
            <a:ext cx="269355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FIELD OF VIEW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E0245A-62FA-154F-A6BC-FD25B5D5CB6A}"/>
              </a:ext>
            </a:extLst>
          </p:cNvPr>
          <p:cNvGrpSpPr/>
          <p:nvPr/>
        </p:nvGrpSpPr>
        <p:grpSpPr>
          <a:xfrm rot="2713120">
            <a:off x="4691429" y="4712925"/>
            <a:ext cx="2968273" cy="4824"/>
            <a:chOff x="5330836" y="4604810"/>
            <a:chExt cx="2968273" cy="4824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7C773D6-24FD-2D47-87C6-14BE7F4031D7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H="1" flipV="1">
              <a:off x="5330836" y="4604815"/>
              <a:ext cx="1484126" cy="4819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9809C75-FA7A-0F47-83AD-73B1B85CE375}"/>
                </a:ext>
              </a:extLst>
            </p:cNvPr>
            <p:cNvCxnSpPr/>
            <p:nvPr/>
          </p:nvCxnSpPr>
          <p:spPr>
            <a:xfrm>
              <a:off x="6814983" y="4604810"/>
              <a:ext cx="1484126" cy="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A89F6A-9E76-0845-98E5-ECB4AB6E1B95}"/>
              </a:ext>
            </a:extLst>
          </p:cNvPr>
          <p:cNvGrpSpPr/>
          <p:nvPr/>
        </p:nvGrpSpPr>
        <p:grpSpPr>
          <a:xfrm rot="2713120">
            <a:off x="4698904" y="4716994"/>
            <a:ext cx="2968253" cy="4820"/>
            <a:chOff x="4889107" y="3896048"/>
            <a:chExt cx="2968253" cy="482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89D484D-D8B6-AD41-9939-836CD8DCB8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9107" y="3896049"/>
              <a:ext cx="1484126" cy="4819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EA9D96F-805F-CC44-A1CD-BB57A55B1684}"/>
                </a:ext>
              </a:extLst>
            </p:cNvPr>
            <p:cNvCxnSpPr/>
            <p:nvPr/>
          </p:nvCxnSpPr>
          <p:spPr>
            <a:xfrm>
              <a:off x="6373234" y="3896048"/>
              <a:ext cx="1484126" cy="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402790D-30A2-6B44-A562-D168B8078554}"/>
                  </a:ext>
                </a:extLst>
              </p:cNvPr>
              <p:cNvSpPr txBox="1"/>
              <p:nvPr/>
            </p:nvSpPr>
            <p:spPr>
              <a:xfrm>
                <a:off x="4625789" y="2983047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402790D-30A2-6B44-A562-D168B8078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89" y="2983047"/>
                <a:ext cx="519802" cy="494559"/>
              </a:xfrm>
              <a:prstGeom prst="rect">
                <a:avLst/>
              </a:prstGeom>
              <a:blipFill>
                <a:blip r:embed="rId6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14697C1-6442-5942-8DF3-3194FEC88D4B}"/>
                  </a:ext>
                </a:extLst>
              </p:cNvPr>
              <p:cNvSpPr txBox="1"/>
              <p:nvPr/>
            </p:nvSpPr>
            <p:spPr>
              <a:xfrm>
                <a:off x="5046598" y="2760800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14697C1-6442-5942-8DF3-3194FEC8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598" y="2760800"/>
                <a:ext cx="519802" cy="494559"/>
              </a:xfrm>
              <a:prstGeom prst="rect">
                <a:avLst/>
              </a:prstGeom>
              <a:blipFill>
                <a:blip r:embed="rId7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7E7524-AC01-9341-90C5-9D5196003460}"/>
                  </a:ext>
                </a:extLst>
              </p:cNvPr>
              <p:cNvSpPr txBox="1"/>
              <p:nvPr/>
            </p:nvSpPr>
            <p:spPr>
              <a:xfrm>
                <a:off x="5540126" y="2626242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7E7524-AC01-9341-90C5-9D5196003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126" y="2626242"/>
                <a:ext cx="519802" cy="494559"/>
              </a:xfrm>
              <a:prstGeom prst="rect">
                <a:avLst/>
              </a:prstGeom>
              <a:blipFill>
                <a:blip r:embed="rId8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F101242-B657-E94D-8312-6964B0CDDDD8}"/>
                  </a:ext>
                </a:extLst>
              </p:cNvPr>
              <p:cNvSpPr txBox="1"/>
              <p:nvPr/>
            </p:nvSpPr>
            <p:spPr>
              <a:xfrm>
                <a:off x="7216874" y="3111512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F101242-B657-E94D-8312-6964B0CDD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874" y="3111512"/>
                <a:ext cx="519802" cy="494559"/>
              </a:xfrm>
              <a:prstGeom prst="rect">
                <a:avLst/>
              </a:prstGeom>
              <a:blipFill>
                <a:blip r:embed="rId9"/>
                <a:stretch>
                  <a:fillRect l="-11905" r="-2381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62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0" grpId="0" animBg="1"/>
      <p:bldP spid="53" grpId="0" animBg="1"/>
      <p:bldP spid="54" grpId="0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B03EAA-EE4F-D440-92E1-D814C6382D1D}"/>
              </a:ext>
            </a:extLst>
          </p:cNvPr>
          <p:cNvGrpSpPr/>
          <p:nvPr/>
        </p:nvGrpSpPr>
        <p:grpSpPr>
          <a:xfrm>
            <a:off x="-48794" y="714845"/>
            <a:ext cx="12289588" cy="5428311"/>
            <a:chOff x="-515" y="102146"/>
            <a:chExt cx="12289588" cy="542831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2" name="3D Model 21" descr="Tire- Gold Rim">
                  <a:extLst>
                    <a:ext uri="{FF2B5EF4-FFF2-40B4-BE49-F238E27FC236}">
                      <a16:creationId xmlns:a16="http://schemas.microsoft.com/office/drawing/2014/main" id="{2C41C5F5-2DE7-AA48-9EF4-21F655F6BDA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-515" y="1101597"/>
                <a:ext cx="3762712" cy="3762705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762712" cy="3762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am3d:spPr>
                    <am3d:camera>
                      <am3d:pos x="0" y="0" z="6802200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4903" d="1000000"/>
                      <am3d:preTrans dx="-41033266" dy="-344" dz="6107405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41866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2" name="3D Model 21" descr="Tire- Gold Rim">
                  <a:extLst>
                    <a:ext uri="{FF2B5EF4-FFF2-40B4-BE49-F238E27FC236}">
                      <a16:creationId xmlns:a16="http://schemas.microsoft.com/office/drawing/2014/main" id="{2C41C5F5-2DE7-AA48-9EF4-21F655F6BD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48794" y="1714296"/>
                  <a:ext cx="3762712" cy="37627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E75B920-7BB0-0E49-A270-F215BAEB7935}"/>
                </a:ext>
              </a:extLst>
            </p:cNvPr>
            <p:cNvCxnSpPr/>
            <p:nvPr/>
          </p:nvCxnSpPr>
          <p:spPr>
            <a:xfrm>
              <a:off x="1877119" y="2982949"/>
              <a:ext cx="262798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B97D570-F776-5347-9855-797A54316221}"/>
                </a:ext>
              </a:extLst>
            </p:cNvPr>
            <p:cNvCxnSpPr/>
            <p:nvPr/>
          </p:nvCxnSpPr>
          <p:spPr>
            <a:xfrm flipV="1">
              <a:off x="1877119" y="401442"/>
              <a:ext cx="0" cy="2581506"/>
            </a:xfrm>
            <a:prstGeom prst="straightConnector1">
              <a:avLst/>
            </a:prstGeom>
            <a:ln w="4127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3D Model 24" descr="Tire- Gold Rim">
                  <a:extLst>
                    <a:ext uri="{FF2B5EF4-FFF2-40B4-BE49-F238E27FC236}">
                      <a16:creationId xmlns:a16="http://schemas.microsoft.com/office/drawing/2014/main" id="{79AF2B89-E447-414C-9BAB-E09B1BBCA09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328077" y="2069987"/>
                <a:ext cx="3743575" cy="178131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743575" cy="1781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am3d:spPr>
                    <am3d:camera>
                      <am3d:pos x="0" y="0" z="6802200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4903" d="1000000"/>
                      <am3d:preTrans dx="-41033266" dy="-344" dz="6107405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396022" ay="275000" az="-5349864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41866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3D Model 24" descr="Tire- Gold Rim">
                  <a:extLst>
                    <a:ext uri="{FF2B5EF4-FFF2-40B4-BE49-F238E27FC236}">
                      <a16:creationId xmlns:a16="http://schemas.microsoft.com/office/drawing/2014/main" id="{79AF2B89-E447-414C-9BAB-E09B1BBCA09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79798" y="2682686"/>
                  <a:ext cx="3743575" cy="17813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EF9DE4-B46D-EA4C-91FA-C3E9124434F6}"/>
                </a:ext>
              </a:extLst>
            </p:cNvPr>
            <p:cNvCxnSpPr/>
            <p:nvPr/>
          </p:nvCxnSpPr>
          <p:spPr>
            <a:xfrm>
              <a:off x="1877119" y="2982948"/>
              <a:ext cx="1313990" cy="128796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4D05A0F-27E3-674F-82E1-BCB54316FB0B}"/>
                </a:ext>
              </a:extLst>
            </p:cNvPr>
            <p:cNvCxnSpPr/>
            <p:nvPr/>
          </p:nvCxnSpPr>
          <p:spPr>
            <a:xfrm>
              <a:off x="8185939" y="3046139"/>
              <a:ext cx="262798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28941D-7A64-4E47-A884-788286353382}"/>
                </a:ext>
              </a:extLst>
            </p:cNvPr>
            <p:cNvCxnSpPr/>
            <p:nvPr/>
          </p:nvCxnSpPr>
          <p:spPr>
            <a:xfrm flipV="1">
              <a:off x="8199864" y="464634"/>
              <a:ext cx="0" cy="2581506"/>
            </a:xfrm>
            <a:prstGeom prst="straightConnector1">
              <a:avLst/>
            </a:prstGeom>
            <a:ln w="41275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5F15477-94BB-A24E-B390-8C5122EF8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9863" y="2430086"/>
              <a:ext cx="909816" cy="61605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919D45E-3310-A445-9B03-9C32EDA2B1A0}"/>
                </a:ext>
              </a:extLst>
            </p:cNvPr>
            <p:cNvSpPr txBox="1"/>
            <p:nvPr/>
          </p:nvSpPr>
          <p:spPr>
            <a:xfrm>
              <a:off x="2247591" y="3429000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7880C9-3B5D-984B-92BE-B2C793146F5A}"/>
                </a:ext>
              </a:extLst>
            </p:cNvPr>
            <p:cNvSpPr txBox="1"/>
            <p:nvPr/>
          </p:nvSpPr>
          <p:spPr>
            <a:xfrm>
              <a:off x="4188182" y="2430086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50556AA-E1D4-C741-8639-D85832292B18}"/>
                </a:ext>
              </a:extLst>
            </p:cNvPr>
            <p:cNvSpPr txBox="1"/>
            <p:nvPr/>
          </p:nvSpPr>
          <p:spPr>
            <a:xfrm>
              <a:off x="1823845" y="102146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BAA8DF1-C2CC-8A4D-80EB-226AFD658B7C}"/>
                </a:ext>
              </a:extLst>
            </p:cNvPr>
            <p:cNvSpPr txBox="1"/>
            <p:nvPr/>
          </p:nvSpPr>
          <p:spPr>
            <a:xfrm>
              <a:off x="10602046" y="2474902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2C5CD9-6E7D-EB4A-9A6A-48F95EFC071E}"/>
                </a:ext>
              </a:extLst>
            </p:cNvPr>
            <p:cNvSpPr txBox="1"/>
            <p:nvPr/>
          </p:nvSpPr>
          <p:spPr>
            <a:xfrm>
              <a:off x="8199863" y="179087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009D36BC-AB8E-BD40-82D2-0AE5C8C5C959}"/>
                </a:ext>
              </a:extLst>
            </p:cNvPr>
            <p:cNvSpPr/>
            <p:nvPr/>
          </p:nvSpPr>
          <p:spPr>
            <a:xfrm>
              <a:off x="1242307" y="2301828"/>
              <a:ext cx="1248931" cy="1287969"/>
            </a:xfrm>
            <a:prstGeom prst="arc">
              <a:avLst>
                <a:gd name="adj1" fmla="val 2863578"/>
                <a:gd name="adj2" fmla="val 183989"/>
              </a:avLst>
            </a:prstGeom>
            <a:noFill/>
            <a:ln w="381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bg1"/>
                </a:solidFill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0DC8F74-182C-734A-AD9B-36704DAF6413}"/>
                </a:ext>
              </a:extLst>
            </p:cNvPr>
            <p:cNvCxnSpPr/>
            <p:nvPr/>
          </p:nvCxnSpPr>
          <p:spPr>
            <a:xfrm>
              <a:off x="1877119" y="4964148"/>
              <a:ext cx="337552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A731C79-98B4-C84D-A872-D2077BB21BC8}"/>
                </a:ext>
              </a:extLst>
            </p:cNvPr>
            <p:cNvCxnSpPr/>
            <p:nvPr/>
          </p:nvCxnSpPr>
          <p:spPr>
            <a:xfrm>
              <a:off x="8147616" y="4941846"/>
              <a:ext cx="326659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73A0AC6-F000-0841-A0D8-F6DB2B8DA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9679" y="2452785"/>
              <a:ext cx="0" cy="59335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4BD44B0-7D5C-6F4E-BC33-3A7F8E050EBA}"/>
                    </a:ext>
                  </a:extLst>
                </p:cNvPr>
                <p:cNvSpPr txBox="1"/>
                <p:nvPr/>
              </p:nvSpPr>
              <p:spPr>
                <a:xfrm>
                  <a:off x="2163304" y="1873353"/>
                  <a:ext cx="361575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∅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4BD44B0-7D5C-6F4E-BC33-3A7F8E050E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04" y="1873353"/>
                  <a:ext cx="361575" cy="646329"/>
                </a:xfrm>
                <a:prstGeom prst="rect">
                  <a:avLst/>
                </a:prstGeom>
                <a:blipFill>
                  <a:blip r:embed="rId7"/>
                  <a:stretch>
                    <a:fillRect l="-37931" r="-41379" b="-769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A3C1807-4FEE-474C-94DC-9C6403D8B8AD}"/>
                    </a:ext>
                  </a:extLst>
                </p:cNvPr>
                <p:cNvSpPr txBox="1"/>
                <p:nvPr/>
              </p:nvSpPr>
              <p:spPr>
                <a:xfrm>
                  <a:off x="3203307" y="4884128"/>
                  <a:ext cx="361575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𝐷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A3C1807-4FEE-474C-94DC-9C6403D8B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307" y="4884128"/>
                  <a:ext cx="361575" cy="646329"/>
                </a:xfrm>
                <a:prstGeom prst="rect">
                  <a:avLst/>
                </a:prstGeom>
                <a:blipFill>
                  <a:blip r:embed="rId8"/>
                  <a:stretch>
                    <a:fillRect l="-23333" r="-3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92A5AA15-0C70-A748-8584-13B55A4A278F}"/>
                    </a:ext>
                  </a:extLst>
                </p:cNvPr>
                <p:cNvSpPr txBox="1"/>
                <p:nvPr/>
              </p:nvSpPr>
              <p:spPr>
                <a:xfrm>
                  <a:off x="9519554" y="4865642"/>
                  <a:ext cx="361575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𝐷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92A5AA15-0C70-A748-8584-13B55A4A2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554" y="4865642"/>
                  <a:ext cx="361575" cy="646329"/>
                </a:xfrm>
                <a:prstGeom prst="rect">
                  <a:avLst/>
                </a:prstGeom>
                <a:blipFill>
                  <a:blip r:embed="rId9"/>
                  <a:stretch>
                    <a:fillRect l="-27586" r="-4137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5EA2D0C-70DB-3C4C-9051-45CCBA1E404E}"/>
                    </a:ext>
                  </a:extLst>
                </p:cNvPr>
                <p:cNvSpPr txBox="1"/>
                <p:nvPr/>
              </p:nvSpPr>
              <p:spPr>
                <a:xfrm>
                  <a:off x="9152278" y="2377230"/>
                  <a:ext cx="361575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𝑧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5EA2D0C-70DB-3C4C-9051-45CCBA1E4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2278" y="2377230"/>
                  <a:ext cx="361575" cy="646329"/>
                </a:xfrm>
                <a:prstGeom prst="rect">
                  <a:avLst/>
                </a:prstGeom>
                <a:blipFill>
                  <a:blip r:embed="rId10"/>
                  <a:stretch>
                    <a:fillRect l="-10345" r="-103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6EEFE73-58D7-CE4F-9C74-FEAEDE182D64}"/>
                    </a:ext>
                  </a:extLst>
                </p:cNvPr>
                <p:cNvSpPr txBox="1"/>
                <p:nvPr/>
              </p:nvSpPr>
              <p:spPr>
                <a:xfrm>
                  <a:off x="3170066" y="3928011"/>
                  <a:ext cx="1715984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(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𝑟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, ∅, 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𝑧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6EEFE73-58D7-CE4F-9C74-FEAEDE182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0066" y="3928011"/>
                  <a:ext cx="1715984" cy="646329"/>
                </a:xfrm>
                <a:prstGeom prst="rect">
                  <a:avLst/>
                </a:prstGeom>
                <a:blipFill>
                  <a:blip r:embed="rId11"/>
                  <a:stretch>
                    <a:fillRect l="-4412" r="-4412" b="-2352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1587458-9118-C744-8235-C6CF09DABD2D}"/>
                    </a:ext>
                  </a:extLst>
                </p:cNvPr>
                <p:cNvSpPr txBox="1"/>
                <p:nvPr/>
              </p:nvSpPr>
              <p:spPr>
                <a:xfrm>
                  <a:off x="8528485" y="1730901"/>
                  <a:ext cx="1715984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(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𝑟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, ∅, 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𝑧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1587458-9118-C744-8235-C6CF09DABD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8485" y="1730901"/>
                  <a:ext cx="1715984" cy="646329"/>
                </a:xfrm>
                <a:prstGeom prst="rect">
                  <a:avLst/>
                </a:prstGeom>
                <a:blipFill>
                  <a:blip r:embed="rId12"/>
                  <a:stretch>
                    <a:fillRect l="-5147" r="-4412" b="-2156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DB99A4D-6489-E442-8434-09B9C86AC284}"/>
                    </a:ext>
                  </a:extLst>
                </p:cNvPr>
                <p:cNvSpPr txBox="1"/>
                <p:nvPr/>
              </p:nvSpPr>
              <p:spPr>
                <a:xfrm>
                  <a:off x="4481302" y="1844257"/>
                  <a:ext cx="1715984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(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𝐷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,0, 0)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DB99A4D-6489-E442-8434-09B9C86AC2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1302" y="1844257"/>
                  <a:ext cx="1715984" cy="646329"/>
                </a:xfrm>
                <a:prstGeom prst="rect">
                  <a:avLst/>
                </a:prstGeom>
                <a:blipFill>
                  <a:blip r:embed="rId13"/>
                  <a:stretch>
                    <a:fillRect l="-7353" r="-7353" b="-2115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D76A57BA-089E-3145-B357-1ADBAA00AEF2}"/>
                    </a:ext>
                  </a:extLst>
                </p:cNvPr>
                <p:cNvSpPr txBox="1"/>
                <p:nvPr/>
              </p:nvSpPr>
              <p:spPr>
                <a:xfrm>
                  <a:off x="10573089" y="1821954"/>
                  <a:ext cx="1715984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(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𝐷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,0, 0)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D76A57BA-089E-3145-B357-1ADBAA00AE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3089" y="1821954"/>
                  <a:ext cx="1715984" cy="646329"/>
                </a:xfrm>
                <a:prstGeom prst="rect">
                  <a:avLst/>
                </a:prstGeom>
                <a:blipFill>
                  <a:blip r:embed="rId14"/>
                  <a:stretch>
                    <a:fillRect l="-7353" r="-7353" b="-1960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F51C67-6A41-7848-91F6-98FF3A3CBFDE}"/>
                </a:ext>
              </a:extLst>
            </p:cNvPr>
            <p:cNvSpPr/>
            <p:nvPr/>
          </p:nvSpPr>
          <p:spPr>
            <a:xfrm>
              <a:off x="5283220" y="2588592"/>
              <a:ext cx="180560" cy="81453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2FB4BAF-4AF5-B946-9F84-EBBA0486DDF9}"/>
                </a:ext>
              </a:extLst>
            </p:cNvPr>
            <p:cNvSpPr/>
            <p:nvPr/>
          </p:nvSpPr>
          <p:spPr>
            <a:xfrm>
              <a:off x="11522143" y="2638873"/>
              <a:ext cx="180560" cy="81453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E6329-7FAF-E842-9A4A-935D86ACA8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18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AC08DD-C6F7-6344-9511-1F979FEB8731}"/>
              </a:ext>
            </a:extLst>
          </p:cNvPr>
          <p:cNvSpPr/>
          <p:nvPr/>
        </p:nvSpPr>
        <p:spPr>
          <a:xfrm>
            <a:off x="834444" y="2592974"/>
            <a:ext cx="1961000" cy="2005344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2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A75AD43-3CB8-7C4C-A34E-535835A3156F}"/>
              </a:ext>
            </a:extLst>
          </p:cNvPr>
          <p:cNvSpPr/>
          <p:nvPr/>
        </p:nvSpPr>
        <p:spPr>
          <a:xfrm rot="10800000">
            <a:off x="4328156" y="3263941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chemeClr val="bg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9C367B-CC84-1745-8387-E0FB8895390A}"/>
              </a:ext>
            </a:extLst>
          </p:cNvPr>
          <p:cNvSpPr/>
          <p:nvPr/>
        </p:nvSpPr>
        <p:spPr>
          <a:xfrm>
            <a:off x="7671012" y="3693662"/>
            <a:ext cx="192832" cy="173222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34C7C9-AF10-6A4E-92FB-0577748E077D}"/>
              </a:ext>
            </a:extLst>
          </p:cNvPr>
          <p:cNvCxnSpPr>
            <a:endCxn id="16" idx="3"/>
          </p:cNvCxnSpPr>
          <p:nvPr/>
        </p:nvCxnSpPr>
        <p:spPr>
          <a:xfrm flipV="1">
            <a:off x="6095997" y="3841516"/>
            <a:ext cx="1603255" cy="2368406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E44808-6B44-254D-A248-66D8E19C5E41}"/>
                  </a:ext>
                </a:extLst>
              </p:cNvPr>
              <p:cNvSpPr txBox="1"/>
              <p:nvPr/>
            </p:nvSpPr>
            <p:spPr>
              <a:xfrm>
                <a:off x="7099556" y="4616249"/>
                <a:ext cx="1040285" cy="492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𝑑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𝐴</m:t>
                          </m:r>
                        </m:sub>
                      </m:sSub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𝑡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E44808-6B44-254D-A248-66D8E19C5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556" y="4616249"/>
                <a:ext cx="1040285" cy="492443"/>
              </a:xfrm>
              <a:prstGeom prst="rect">
                <a:avLst/>
              </a:prstGeom>
              <a:blipFill>
                <a:blip r:embed="rId8"/>
                <a:stretch>
                  <a:fillRect l="-7229" r="-13253" b="-32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E65B90D-3ED2-1E44-9464-DBBF3FE858F0}"/>
                  </a:ext>
                </a:extLst>
              </p:cNvPr>
              <p:cNvSpPr txBox="1"/>
              <p:nvPr/>
            </p:nvSpPr>
            <p:spPr>
              <a:xfrm>
                <a:off x="7587240" y="3111618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E65B90D-3ED2-1E44-9464-DBBF3FE8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240" y="3111618"/>
                <a:ext cx="519802" cy="494559"/>
              </a:xfrm>
              <a:prstGeom prst="rect">
                <a:avLst/>
              </a:prstGeom>
              <a:blipFill>
                <a:blip r:embed="rId9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846D8A3-4BA1-5E4F-8DFC-BBAA968AEDCE}"/>
                  </a:ext>
                </a:extLst>
              </p:cNvPr>
              <p:cNvSpPr txBox="1"/>
              <p:nvPr/>
            </p:nvSpPr>
            <p:spPr>
              <a:xfrm>
                <a:off x="7183288" y="3191189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846D8A3-4BA1-5E4F-8DFC-BBAA968AE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288" y="3191189"/>
                <a:ext cx="519802" cy="494559"/>
              </a:xfrm>
              <a:prstGeom prst="rect">
                <a:avLst/>
              </a:prstGeom>
              <a:blipFill>
                <a:blip r:embed="rId10"/>
                <a:stretch>
                  <a:fillRect l="-9524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DB5D728-0E87-E74B-B08F-634F93703992}"/>
                  </a:ext>
                </a:extLst>
              </p:cNvPr>
              <p:cNvSpPr txBox="1"/>
              <p:nvPr/>
            </p:nvSpPr>
            <p:spPr>
              <a:xfrm>
                <a:off x="4322482" y="3155837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DB5D728-0E87-E74B-B08F-634F93703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82" y="3155837"/>
                <a:ext cx="519802" cy="494559"/>
              </a:xfrm>
              <a:prstGeom prst="rect">
                <a:avLst/>
              </a:prstGeom>
              <a:blipFill>
                <a:blip r:embed="rId11"/>
                <a:stretch>
                  <a:fillRect l="-11905" r="-2381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9100506-D604-E341-8A0A-77571A172A3F}"/>
                  </a:ext>
                </a:extLst>
              </p:cNvPr>
              <p:cNvSpPr txBox="1"/>
              <p:nvPr/>
            </p:nvSpPr>
            <p:spPr>
              <a:xfrm>
                <a:off x="244026" y="265654"/>
                <a:ext cx="4318811" cy="716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𝑒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(1)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9100506-D604-E341-8A0A-77571A172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26" y="265654"/>
                <a:ext cx="4318811" cy="716286"/>
              </a:xfrm>
              <a:prstGeom prst="rect">
                <a:avLst/>
              </a:prstGeom>
              <a:blipFill>
                <a:blip r:embed="rId12"/>
                <a:stretch>
                  <a:fillRect l="-2933" t="-1754" b="-877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4FA434F-8ED4-5248-9044-A63F76176384}"/>
                  </a:ext>
                </a:extLst>
              </p:cNvPr>
              <p:cNvSpPr txBox="1"/>
              <p:nvPr/>
            </p:nvSpPr>
            <p:spPr>
              <a:xfrm>
                <a:off x="7903002" y="3507657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𝐴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 (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𝐴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Calibri"/>
                            </a:rPr>
                            <m:t>∅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𝐴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 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𝐴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4FA434F-8ED4-5248-9044-A63F76176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002" y="3507657"/>
                <a:ext cx="1715984" cy="646329"/>
              </a:xfrm>
              <a:prstGeom prst="rect">
                <a:avLst/>
              </a:prstGeom>
              <a:blipFill>
                <a:blip r:embed="rId13"/>
                <a:stretch>
                  <a:fillRect l="-5882" r="-58088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16BA598-9CF1-604C-988C-0A5788BD3502}"/>
                  </a:ext>
                </a:extLst>
              </p:cNvPr>
              <p:cNvSpPr txBox="1"/>
              <p:nvPr/>
            </p:nvSpPr>
            <p:spPr>
              <a:xfrm>
                <a:off x="257982" y="1077808"/>
                <a:ext cx="4467762" cy="716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𝑒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(2)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(2)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16BA598-9CF1-604C-988C-0A5788BD3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2" y="1077808"/>
                <a:ext cx="4467762" cy="716286"/>
              </a:xfrm>
              <a:prstGeom prst="rect">
                <a:avLst/>
              </a:prstGeom>
              <a:blipFill>
                <a:blip r:embed="rId14"/>
                <a:stretch>
                  <a:fillRect l="-2833" t="-1754" b="-877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DAEC70D3-A8BB-2A43-9D77-A24C63037270}"/>
              </a:ext>
            </a:extLst>
          </p:cNvPr>
          <p:cNvGraphicFramePr>
            <a:graphicFrameLocks noGrp="1"/>
          </p:cNvGraphicFramePr>
          <p:nvPr/>
        </p:nvGraphicFramePr>
        <p:xfrm>
          <a:off x="1006912" y="3636859"/>
          <a:ext cx="235619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39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659777765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16827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69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6927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ABE92E5-7A9A-2B42-8743-3DEF9F5ADE02}"/>
                  </a:ext>
                </a:extLst>
              </p:cNvPr>
              <p:cNvSpPr/>
              <p:nvPr/>
            </p:nvSpPr>
            <p:spPr>
              <a:xfrm>
                <a:off x="271291" y="4271571"/>
                <a:ext cx="62282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ABE92E5-7A9A-2B42-8743-3DEF9F5ADE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1" y="4271571"/>
                <a:ext cx="622827" cy="584775"/>
              </a:xfrm>
              <a:prstGeom prst="rect">
                <a:avLst/>
              </a:prstGeom>
              <a:blipFill>
                <a:blip r:embed="rId15"/>
                <a:stretch>
                  <a:fillRect l="-6000" r="-2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D906D30-65F6-6E47-B7A2-1C722170D376}"/>
              </a:ext>
            </a:extLst>
          </p:cNvPr>
          <p:cNvCxnSpPr>
            <a:cxnSpLocks/>
          </p:cNvCxnSpPr>
          <p:nvPr/>
        </p:nvCxnSpPr>
        <p:spPr>
          <a:xfrm flipH="1">
            <a:off x="1008841" y="5919202"/>
            <a:ext cx="225522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B9CA1E4-DB18-DD49-986E-911E9C23812B}"/>
                  </a:ext>
                </a:extLst>
              </p:cNvPr>
              <p:cNvSpPr txBox="1"/>
              <p:nvPr/>
            </p:nvSpPr>
            <p:spPr>
              <a:xfrm>
                <a:off x="3118523" y="6037608"/>
                <a:ext cx="22685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𝑁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B9CA1E4-DB18-DD49-986E-911E9C238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23" y="6037608"/>
                <a:ext cx="226857" cy="276999"/>
              </a:xfrm>
              <a:prstGeom prst="rect">
                <a:avLst/>
              </a:prstGeom>
              <a:blipFill>
                <a:blip r:embed="rId16"/>
                <a:stretch>
                  <a:fillRect l="-22222" r="-16667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5BD3FB2-716B-1843-91B0-2579DCD963EC}"/>
                  </a:ext>
                </a:extLst>
              </p:cNvPr>
              <p:cNvSpPr txBox="1"/>
              <p:nvPr/>
            </p:nvSpPr>
            <p:spPr>
              <a:xfrm>
                <a:off x="1067935" y="5997625"/>
                <a:ext cx="181140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5BD3FB2-716B-1843-91B0-2579DCD96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935" y="5997625"/>
                <a:ext cx="181140" cy="276999"/>
              </a:xfrm>
              <a:prstGeom prst="rect">
                <a:avLst/>
              </a:prstGeom>
              <a:blipFill>
                <a:blip r:embed="rId17"/>
                <a:stretch>
                  <a:fillRect l="-28571" r="-28571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622CE-B51C-874B-ACA7-F66810A35B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 descr="A picture containing dark, black, flying, clock&#10;&#10;Description automatically generated">
            <a:extLst>
              <a:ext uri="{FF2B5EF4-FFF2-40B4-BE49-F238E27FC236}">
                <a16:creationId xmlns:a16="http://schemas.microsoft.com/office/drawing/2014/main" id="{1D53115B-1334-7C43-821F-C340EDC5783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91" y="1583191"/>
            <a:ext cx="1150327" cy="6858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2D03BAF-73F4-8A42-85AC-6411D6175A0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593" y="1751522"/>
            <a:ext cx="1030138" cy="483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63C530-7236-BE43-B186-ADDC674D143D}"/>
              </a:ext>
            </a:extLst>
          </p:cNvPr>
          <p:cNvSpPr txBox="1"/>
          <p:nvPr/>
        </p:nvSpPr>
        <p:spPr>
          <a:xfrm>
            <a:off x="114333" y="2123641"/>
            <a:ext cx="321326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Rich phase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information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570694-463D-EE4E-845C-849BA878E3D0}"/>
              </a:ext>
            </a:extLst>
          </p:cNvPr>
          <p:cNvSpPr txBox="1"/>
          <p:nvPr/>
        </p:nvSpPr>
        <p:spPr>
          <a:xfrm>
            <a:off x="1736453" y="2121139"/>
            <a:ext cx="321326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Traditional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FFFF00"/>
                </a:solidFill>
              </a:rPr>
              <a:t>ranging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04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47" grpId="0"/>
      <p:bldP spid="68" grpId="0"/>
      <p:bldP spid="71" grpId="0"/>
      <p:bldP spid="72" grpId="0"/>
      <p:bldP spid="13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Log">
                <a:extLst>
                  <a:ext uri="{FF2B5EF4-FFF2-40B4-BE49-F238E27FC236}">
                    <a16:creationId xmlns:a16="http://schemas.microsoft.com/office/drawing/2014/main" id="{7FC5B238-518B-924E-9C54-ABAC622892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76041" y="1613027"/>
              <a:ext cx="3801316" cy="212873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801316" cy="2128738"/>
                    </a:xfrm>
                    <a:prstGeom prst="rect">
                      <a:avLst/>
                    </a:prstGeom>
                  </am3d:spPr>
                  <am3d:camera>
                    <am3d:pos x="0" y="0" z="51085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2534" d="1000000"/>
                    <am3d:preTrans dx="-177015" dy="-5451789" dz="-1648469"/>
                    <am3d:scale>
                      <am3d:sx n="1000000" d="1000000"/>
                      <am3d:sy n="1000000" d="1000000"/>
                      <am3d:sz n="1000000" d="1000000"/>
                    </am3d:scale>
                    <am3d:rot ax="2641073" ay="2737320" az="20778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02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Log">
                <a:extLst>
                  <a:ext uri="{FF2B5EF4-FFF2-40B4-BE49-F238E27FC236}">
                    <a16:creationId xmlns:a16="http://schemas.microsoft.com/office/drawing/2014/main" id="{7FC5B238-518B-924E-9C54-ABAC62289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6041" y="1613027"/>
                <a:ext cx="3801316" cy="2128738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E57C1F0-BB2E-0E47-8052-C69EE99BCA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41" y="1924688"/>
            <a:ext cx="3821918" cy="1817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15E747-54D6-024F-9622-F849DE2666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491" y="1268606"/>
            <a:ext cx="2944415" cy="3260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C9E22-CA37-CB42-92C9-6ECD43A45E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298" y="1669297"/>
            <a:ext cx="2590800" cy="259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1DE21-C20D-BC41-8C77-F5617D1053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41" y="1043353"/>
            <a:ext cx="3668080" cy="3668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69A973-8FDE-C845-8154-25AEBB55AE6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28" y="1531132"/>
            <a:ext cx="5554080" cy="3006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CAFC33-2C27-454E-AA66-06032D72E34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549" y="1531132"/>
            <a:ext cx="5344678" cy="3006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2F7878-2602-B84E-9CFE-9FD4AB4983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4FA434F-8ED4-5248-9044-A63F76176384}"/>
                  </a:ext>
                </a:extLst>
              </p:cNvPr>
              <p:cNvSpPr txBox="1"/>
              <p:nvPr/>
            </p:nvSpPr>
            <p:spPr>
              <a:xfrm>
                <a:off x="7663619" y="2914727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4FA434F-8ED4-5248-9044-A63F76176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619" y="2914727"/>
                <a:ext cx="925887" cy="461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1400BF-BD31-5547-BE6F-C291928B1847}"/>
              </a:ext>
            </a:extLst>
          </p:cNvPr>
          <p:cNvGraphicFramePr>
            <a:graphicFrameLocks noGrp="1"/>
          </p:cNvGraphicFramePr>
          <p:nvPr/>
        </p:nvGraphicFramePr>
        <p:xfrm>
          <a:off x="1006912" y="794496"/>
          <a:ext cx="235619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39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659777765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16827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69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6927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68AE19A-3328-2D49-B567-D540CFE403A0}"/>
                  </a:ext>
                </a:extLst>
              </p:cNvPr>
              <p:cNvSpPr/>
              <p:nvPr/>
            </p:nvSpPr>
            <p:spPr>
              <a:xfrm>
                <a:off x="308467" y="1315479"/>
                <a:ext cx="62282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68AE19A-3328-2D49-B567-D540CFE40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67" y="1315479"/>
                <a:ext cx="622827" cy="584775"/>
              </a:xfrm>
              <a:prstGeom prst="rect">
                <a:avLst/>
              </a:prstGeom>
              <a:blipFill>
                <a:blip r:embed="rId9"/>
                <a:stretch>
                  <a:fillRect l="-8163" r="-204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3BA4240-FDD8-B24E-B772-2628518B14ED}"/>
              </a:ext>
            </a:extLst>
          </p:cNvPr>
          <p:cNvCxnSpPr>
            <a:cxnSpLocks/>
          </p:cNvCxnSpPr>
          <p:nvPr/>
        </p:nvCxnSpPr>
        <p:spPr>
          <a:xfrm flipH="1">
            <a:off x="1008841" y="3076839"/>
            <a:ext cx="225522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E22933-E942-2840-B5DB-F1CEF112DE5B}"/>
                  </a:ext>
                </a:extLst>
              </p:cNvPr>
              <p:cNvSpPr txBox="1"/>
              <p:nvPr/>
            </p:nvSpPr>
            <p:spPr>
              <a:xfrm>
                <a:off x="3118523" y="3195245"/>
                <a:ext cx="22685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𝑁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E22933-E942-2840-B5DB-F1CEF112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23" y="3195245"/>
                <a:ext cx="226857" cy="276999"/>
              </a:xfrm>
              <a:prstGeom prst="rect">
                <a:avLst/>
              </a:prstGeom>
              <a:blipFill>
                <a:blip r:embed="rId10"/>
                <a:stretch>
                  <a:fillRect l="-22222" r="-16667" b="-95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52CE7C1-7B50-FE46-A0EF-4174F88AEE5B}"/>
                  </a:ext>
                </a:extLst>
              </p:cNvPr>
              <p:cNvSpPr txBox="1"/>
              <p:nvPr/>
            </p:nvSpPr>
            <p:spPr>
              <a:xfrm>
                <a:off x="1067935" y="3155262"/>
                <a:ext cx="181140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52CE7C1-7B50-FE46-A0EF-4174F88AE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935" y="3155262"/>
                <a:ext cx="181140" cy="276999"/>
              </a:xfrm>
              <a:prstGeom prst="rect">
                <a:avLst/>
              </a:prstGeom>
              <a:blipFill>
                <a:blip r:embed="rId11"/>
                <a:stretch>
                  <a:fillRect l="-28571" r="-28571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E0BF19-31B6-2148-A5D0-7FE8A2165539}"/>
                  </a:ext>
                </a:extLst>
              </p:cNvPr>
              <p:cNvSpPr/>
              <p:nvPr/>
            </p:nvSpPr>
            <p:spPr>
              <a:xfrm>
                <a:off x="33769" y="4797375"/>
                <a:ext cx="550397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𝑟𝑒𝑐𝑣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…+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E0BF19-31B6-2148-A5D0-7FE8A2165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9" y="4797375"/>
                <a:ext cx="5503978" cy="584775"/>
              </a:xfrm>
              <a:prstGeom prst="rect">
                <a:avLst/>
              </a:prstGeom>
              <a:blipFill>
                <a:blip r:embed="rId12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2C22A4E-78DB-8C41-B724-BD2CF29A5558}"/>
                  </a:ext>
                </a:extLst>
              </p:cNvPr>
              <p:cNvSpPr txBox="1"/>
              <p:nvPr/>
            </p:nvSpPr>
            <p:spPr>
              <a:xfrm>
                <a:off x="7651491" y="3240852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2C22A4E-78DB-8C41-B724-BD2CF29A5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491" y="3240852"/>
                <a:ext cx="925887" cy="461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1535914-47C5-2840-87F0-6CEB49A1BAA2}"/>
                  </a:ext>
                </a:extLst>
              </p:cNvPr>
              <p:cNvSpPr txBox="1"/>
              <p:nvPr/>
            </p:nvSpPr>
            <p:spPr>
              <a:xfrm>
                <a:off x="7639363" y="3578820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𝐶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1535914-47C5-2840-87F0-6CEB49A1B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363" y="3578820"/>
                <a:ext cx="925887" cy="4616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8F0E36E-2562-AF4C-B422-A1DC0449F76A}"/>
                  </a:ext>
                </a:extLst>
              </p:cNvPr>
              <p:cNvSpPr txBox="1"/>
              <p:nvPr/>
            </p:nvSpPr>
            <p:spPr>
              <a:xfrm>
                <a:off x="7618789" y="3927854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8F0E36E-2562-AF4C-B422-A1DC0449F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789" y="3927854"/>
                <a:ext cx="925887" cy="461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FD2B6F-FE0E-524E-8ABF-850A997F2AF9}"/>
                  </a:ext>
                </a:extLst>
              </p:cNvPr>
              <p:cNvSpPr txBox="1"/>
              <p:nvPr/>
            </p:nvSpPr>
            <p:spPr>
              <a:xfrm>
                <a:off x="7233765" y="4160993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…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FD2B6F-FE0E-524E-8ABF-850A997F2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765" y="4160993"/>
                <a:ext cx="925887" cy="461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EB405-095E-CD4A-AE16-D3C54F0A7D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20</a:t>
            </a:fld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949D6135-8CC7-144E-9DB4-E1985C79B12F}"/>
              </a:ext>
            </a:extLst>
          </p:cNvPr>
          <p:cNvSpPr/>
          <p:nvPr/>
        </p:nvSpPr>
        <p:spPr>
          <a:xfrm rot="10800000">
            <a:off x="4339731" y="3263941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89909FDE-8685-7940-BB80-BCBD6C18DFF0}"/>
              </a:ext>
            </a:extLst>
          </p:cNvPr>
          <p:cNvSpPr/>
          <p:nvPr/>
        </p:nvSpPr>
        <p:spPr>
          <a:xfrm rot="10800000">
            <a:off x="4377830" y="3010022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9512465-2466-F74B-BF9E-E9263F66325B}"/>
              </a:ext>
            </a:extLst>
          </p:cNvPr>
          <p:cNvSpPr/>
          <p:nvPr/>
        </p:nvSpPr>
        <p:spPr>
          <a:xfrm rot="10800000">
            <a:off x="4366254" y="2720720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373B2534-1E48-F541-B017-3DB04071983B}"/>
              </a:ext>
            </a:extLst>
          </p:cNvPr>
          <p:cNvSpPr/>
          <p:nvPr/>
        </p:nvSpPr>
        <p:spPr>
          <a:xfrm rot="10800000">
            <a:off x="4363715" y="3546759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94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30A9F210-E4D9-8F42-8D12-34BC9BB3D3C2}"/>
              </a:ext>
            </a:extLst>
          </p:cNvPr>
          <p:cNvSpPr/>
          <p:nvPr/>
        </p:nvSpPr>
        <p:spPr>
          <a:xfrm rot="10800000">
            <a:off x="4316222" y="3028857"/>
            <a:ext cx="3459483" cy="797836"/>
          </a:xfrm>
          <a:prstGeom prst="arc">
            <a:avLst>
              <a:gd name="adj1" fmla="val 11722513"/>
              <a:gd name="adj2" fmla="val 21539000"/>
            </a:avLst>
          </a:prstGeom>
          <a:noFill/>
          <a:ln w="127000" cap="flat">
            <a:solidFill>
              <a:schemeClr val="bg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18702-7B59-CF4F-BE84-A623A989D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21</a:t>
            </a:fld>
            <a:endParaRPr lang="en-US"/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8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90127F2-1CC6-1B44-8120-7E4FC0AE313C}"/>
                  </a:ext>
                </a:extLst>
              </p:cNvPr>
              <p:cNvSpPr txBox="1"/>
              <p:nvPr/>
            </p:nvSpPr>
            <p:spPr>
              <a:xfrm>
                <a:off x="6297174" y="3108863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90127F2-1CC6-1B44-8120-7E4FC0AE3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174" y="3108863"/>
                <a:ext cx="519802" cy="494559"/>
              </a:xfrm>
              <a:prstGeom prst="rect">
                <a:avLst/>
              </a:prstGeom>
              <a:blipFill>
                <a:blip r:embed="rId9"/>
                <a:stretch>
                  <a:fillRect l="-7143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5B7DDAC-4167-FB49-B64F-8DEFDACC2248}"/>
                  </a:ext>
                </a:extLst>
              </p:cNvPr>
              <p:cNvSpPr txBox="1"/>
              <p:nvPr/>
            </p:nvSpPr>
            <p:spPr>
              <a:xfrm>
                <a:off x="6708887" y="3099542"/>
                <a:ext cx="519802" cy="494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5B7DDAC-4167-FB49-B64F-8DEFDACC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887" y="3099542"/>
                <a:ext cx="519802" cy="494559"/>
              </a:xfrm>
              <a:prstGeom prst="rect">
                <a:avLst/>
              </a:prstGeom>
              <a:blipFill>
                <a:blip r:embed="rId10"/>
                <a:stretch>
                  <a:fillRect l="-9756"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D975FAE6-3B9E-B04F-A167-4E2E8976B98D}"/>
              </a:ext>
            </a:extLst>
          </p:cNvPr>
          <p:cNvGraphicFramePr>
            <a:graphicFrameLocks noGrp="1"/>
          </p:cNvGraphicFramePr>
          <p:nvPr/>
        </p:nvGraphicFramePr>
        <p:xfrm>
          <a:off x="1310392" y="1408869"/>
          <a:ext cx="235619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39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659777765"/>
                    </a:ext>
                  </a:extLst>
                </a:gridCol>
                <a:gridCol w="471239">
                  <a:extLst>
                    <a:ext uri="{9D8B030D-6E8A-4147-A177-3AD203B41FA5}">
                      <a16:colId xmlns:a16="http://schemas.microsoft.com/office/drawing/2014/main" val="316827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69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6927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988C6C8-0301-5A47-9FB2-7AD4A793EE2D}"/>
                  </a:ext>
                </a:extLst>
              </p:cNvPr>
              <p:cNvSpPr/>
              <p:nvPr/>
            </p:nvSpPr>
            <p:spPr>
              <a:xfrm>
                <a:off x="-41936" y="1962870"/>
                <a:ext cx="622827" cy="622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𝑡𝑒𝑚𝑝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988C6C8-0301-5A47-9FB2-7AD4A793E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936" y="1962870"/>
                <a:ext cx="622827" cy="622735"/>
              </a:xfrm>
              <a:prstGeom prst="rect">
                <a:avLst/>
              </a:prstGeom>
              <a:blipFill>
                <a:blip r:embed="rId11"/>
                <a:stretch>
                  <a:fillRect l="-6122" r="-1224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8B8A887-1457-3542-8D0E-370A38A51C52}"/>
              </a:ext>
            </a:extLst>
          </p:cNvPr>
          <p:cNvCxnSpPr>
            <a:cxnSpLocks/>
          </p:cNvCxnSpPr>
          <p:nvPr/>
        </p:nvCxnSpPr>
        <p:spPr>
          <a:xfrm flipH="1">
            <a:off x="1310392" y="3589316"/>
            <a:ext cx="225522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1055AA2-6B2F-4A42-AA40-7F56982123D0}"/>
                  </a:ext>
                </a:extLst>
              </p:cNvPr>
              <p:cNvSpPr txBox="1"/>
              <p:nvPr/>
            </p:nvSpPr>
            <p:spPr>
              <a:xfrm>
                <a:off x="3415310" y="3728989"/>
                <a:ext cx="22685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𝑁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1055AA2-6B2F-4A42-AA40-7F569821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310" y="3728989"/>
                <a:ext cx="226857" cy="276999"/>
              </a:xfrm>
              <a:prstGeom prst="rect">
                <a:avLst/>
              </a:prstGeom>
              <a:blipFill>
                <a:blip r:embed="rId12"/>
                <a:stretch>
                  <a:fillRect l="-21053" r="-15789" b="-454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047C392-F1B6-5349-B011-0AC070EC80BF}"/>
                  </a:ext>
                </a:extLst>
              </p:cNvPr>
              <p:cNvSpPr txBox="1"/>
              <p:nvPr/>
            </p:nvSpPr>
            <p:spPr>
              <a:xfrm>
                <a:off x="1234051" y="3745521"/>
                <a:ext cx="181140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047C392-F1B6-5349-B011-0AC070EC8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051" y="3745521"/>
                <a:ext cx="181140" cy="276999"/>
              </a:xfrm>
              <a:prstGeom prst="rect">
                <a:avLst/>
              </a:prstGeom>
              <a:blipFill>
                <a:blip r:embed="rId13"/>
                <a:stretch>
                  <a:fillRect l="-20000" r="-26667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CC2116-7C86-1F44-AB1A-9EC16CAFCD92}"/>
                  </a:ext>
                </a:extLst>
              </p:cNvPr>
              <p:cNvSpPr txBox="1"/>
              <p:nvPr/>
            </p:nvSpPr>
            <p:spPr>
              <a:xfrm>
                <a:off x="244026" y="4201357"/>
                <a:ext cx="4139275" cy="7271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𝑒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(1)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CC2116-7C86-1F44-AB1A-9EC16CAFC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26" y="4201357"/>
                <a:ext cx="4139275" cy="727187"/>
              </a:xfrm>
              <a:prstGeom prst="rect">
                <a:avLst/>
              </a:prstGeom>
              <a:blipFill>
                <a:blip r:embed="rId14"/>
                <a:stretch>
                  <a:fillRect l="-3058" t="-1724" b="-68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8BE542B-1D5E-4D47-BFDF-1680F1ECB8D6}"/>
                  </a:ext>
                </a:extLst>
              </p:cNvPr>
              <p:cNvSpPr txBox="1"/>
              <p:nvPr/>
            </p:nvSpPr>
            <p:spPr>
              <a:xfrm>
                <a:off x="244026" y="4960808"/>
                <a:ext cx="4148764" cy="7271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𝑒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(2)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8BE542B-1D5E-4D47-BFDF-1680F1ECB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26" y="4960808"/>
                <a:ext cx="4148764" cy="727187"/>
              </a:xfrm>
              <a:prstGeom prst="rect">
                <a:avLst/>
              </a:prstGeom>
              <a:blipFill>
                <a:blip r:embed="rId15"/>
                <a:stretch>
                  <a:fillRect l="-3049" t="-1724" b="-68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9E3F4B8-EBD2-5546-A74B-C05DD8A5C2F2}"/>
              </a:ext>
            </a:extLst>
          </p:cNvPr>
          <p:cNvCxnSpPr>
            <a:cxnSpLocks/>
          </p:cNvCxnSpPr>
          <p:nvPr/>
        </p:nvCxnSpPr>
        <p:spPr>
          <a:xfrm flipV="1">
            <a:off x="6095997" y="3826693"/>
            <a:ext cx="934998" cy="238323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7FD1FA3-665C-1343-9C95-BCB2D370775E}"/>
                  </a:ext>
                </a:extLst>
              </p:cNvPr>
              <p:cNvSpPr txBox="1"/>
              <p:nvPr/>
            </p:nvSpPr>
            <p:spPr>
              <a:xfrm>
                <a:off x="6606284" y="4702337"/>
                <a:ext cx="975075" cy="492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𝑑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𝑡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7FD1FA3-665C-1343-9C95-BCB2D3707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284" y="4702337"/>
                <a:ext cx="975075" cy="492443"/>
              </a:xfrm>
              <a:prstGeom prst="rect">
                <a:avLst/>
              </a:prstGeom>
              <a:blipFill>
                <a:blip r:embed="rId16"/>
                <a:stretch>
                  <a:fillRect l="-7692" r="-14103" b="-32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Arc 70">
            <a:extLst>
              <a:ext uri="{FF2B5EF4-FFF2-40B4-BE49-F238E27FC236}">
                <a16:creationId xmlns:a16="http://schemas.microsoft.com/office/drawing/2014/main" id="{94BA6C76-DD08-4247-B303-E296EB691F20}"/>
              </a:ext>
            </a:extLst>
          </p:cNvPr>
          <p:cNvSpPr/>
          <p:nvPr/>
        </p:nvSpPr>
        <p:spPr>
          <a:xfrm rot="10800000">
            <a:off x="4454709" y="3010022"/>
            <a:ext cx="3459483" cy="797836"/>
          </a:xfrm>
          <a:prstGeom prst="arc">
            <a:avLst>
              <a:gd name="adj1" fmla="val 11921298"/>
              <a:gd name="adj2" fmla="val 12251272"/>
            </a:avLst>
          </a:prstGeom>
          <a:noFill/>
          <a:ln w="127000" cap="flat">
            <a:solidFill>
              <a:srgbClr val="00B0F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21130E5-9514-C343-9181-2D6777577C01}"/>
                  </a:ext>
                </a:extLst>
              </p:cNvPr>
              <p:cNvSpPr txBox="1"/>
              <p:nvPr/>
            </p:nvSpPr>
            <p:spPr>
              <a:xfrm>
                <a:off x="7523318" y="2348478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𝑖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21130E5-9514-C343-9181-2D6777577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18" y="2348478"/>
                <a:ext cx="925887" cy="461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C410A14-9A10-D54F-BFD8-8200BF235520}"/>
              </a:ext>
            </a:extLst>
          </p:cNvPr>
          <p:cNvCxnSpPr>
            <a:cxnSpLocks/>
          </p:cNvCxnSpPr>
          <p:nvPr/>
        </p:nvCxnSpPr>
        <p:spPr>
          <a:xfrm flipV="1">
            <a:off x="7120777" y="2731478"/>
            <a:ext cx="753607" cy="925225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46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0" grpId="0"/>
      <p:bldP spid="62" grpId="0"/>
      <p:bldP spid="64" grpId="0"/>
      <p:bldP spid="65" grpId="0"/>
      <p:bldP spid="66" grpId="0"/>
      <p:bldP spid="68" grpId="0"/>
      <p:bldP spid="70" grpId="0"/>
      <p:bldP spid="71" grpId="0" animBg="1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18702-7B59-CF4F-BE84-A623A989D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22</a:t>
            </a:fld>
            <a:endParaRPr lang="en-US"/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8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568F677-343C-954C-866A-D6F377060035}"/>
                  </a:ext>
                </a:extLst>
              </p:cNvPr>
              <p:cNvSpPr txBox="1"/>
              <p:nvPr/>
            </p:nvSpPr>
            <p:spPr>
              <a:xfrm>
                <a:off x="7663619" y="2914727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568F677-343C-954C-866A-D6F377060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619" y="2914727"/>
                <a:ext cx="925887" cy="4616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Arc 51">
            <a:extLst>
              <a:ext uri="{FF2B5EF4-FFF2-40B4-BE49-F238E27FC236}">
                <a16:creationId xmlns:a16="http://schemas.microsoft.com/office/drawing/2014/main" id="{8A57A2DF-01C8-6F4B-AE21-8FD4C9F83C14}"/>
              </a:ext>
            </a:extLst>
          </p:cNvPr>
          <p:cNvSpPr/>
          <p:nvPr/>
        </p:nvSpPr>
        <p:spPr>
          <a:xfrm rot="10800000">
            <a:off x="4339731" y="3263941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FB923887-88B4-384A-9E78-5F7161D7868B}"/>
              </a:ext>
            </a:extLst>
          </p:cNvPr>
          <p:cNvSpPr/>
          <p:nvPr/>
        </p:nvSpPr>
        <p:spPr>
          <a:xfrm rot="10800000">
            <a:off x="4377830" y="3010022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F4BB40A9-1755-0B44-BC9B-128236061527}"/>
              </a:ext>
            </a:extLst>
          </p:cNvPr>
          <p:cNvSpPr/>
          <p:nvPr/>
        </p:nvSpPr>
        <p:spPr>
          <a:xfrm rot="10800000">
            <a:off x="4366254" y="2720720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705FF710-3D5B-4249-A2B4-8FF8AE3B4FDF}"/>
              </a:ext>
            </a:extLst>
          </p:cNvPr>
          <p:cNvSpPr/>
          <p:nvPr/>
        </p:nvSpPr>
        <p:spPr>
          <a:xfrm rot="10800000">
            <a:off x="4363715" y="3546759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C038D75-877B-D44D-B391-677FE5EFCB23}"/>
                  </a:ext>
                </a:extLst>
              </p:cNvPr>
              <p:cNvSpPr txBox="1"/>
              <p:nvPr/>
            </p:nvSpPr>
            <p:spPr>
              <a:xfrm>
                <a:off x="7651491" y="3240852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C038D75-877B-D44D-B391-677FE5EF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491" y="3240852"/>
                <a:ext cx="925887" cy="461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F107F03-5604-524D-BCFC-870D6478334F}"/>
                  </a:ext>
                </a:extLst>
              </p:cNvPr>
              <p:cNvSpPr txBox="1"/>
              <p:nvPr/>
            </p:nvSpPr>
            <p:spPr>
              <a:xfrm>
                <a:off x="7639363" y="3578820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𝐶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F107F03-5604-524D-BCFC-870D64783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363" y="3578820"/>
                <a:ext cx="925887" cy="461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4356630-2C97-F94F-9139-EF726ED842A2}"/>
                  </a:ext>
                </a:extLst>
              </p:cNvPr>
              <p:cNvSpPr txBox="1"/>
              <p:nvPr/>
            </p:nvSpPr>
            <p:spPr>
              <a:xfrm>
                <a:off x="7618789" y="3927854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4356630-2C97-F94F-9139-EF726ED84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789" y="3927854"/>
                <a:ext cx="925887" cy="461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12F934A-FF4D-954D-8989-EBD6DDB217DA}"/>
                  </a:ext>
                </a:extLst>
              </p:cNvPr>
              <p:cNvSpPr txBox="1"/>
              <p:nvPr/>
            </p:nvSpPr>
            <p:spPr>
              <a:xfrm>
                <a:off x="7233765" y="4160993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…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12F934A-FF4D-954D-8989-EBD6DDB21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765" y="4160993"/>
                <a:ext cx="925887" cy="4616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Arc 63">
            <a:extLst>
              <a:ext uri="{FF2B5EF4-FFF2-40B4-BE49-F238E27FC236}">
                <a16:creationId xmlns:a16="http://schemas.microsoft.com/office/drawing/2014/main" id="{E46281CB-A857-4148-B6F6-AF4B4CB134E8}"/>
              </a:ext>
            </a:extLst>
          </p:cNvPr>
          <p:cNvSpPr/>
          <p:nvPr/>
        </p:nvSpPr>
        <p:spPr>
          <a:xfrm rot="10800000">
            <a:off x="4442352" y="3010022"/>
            <a:ext cx="3459483" cy="797836"/>
          </a:xfrm>
          <a:prstGeom prst="arc">
            <a:avLst>
              <a:gd name="adj1" fmla="val 11921298"/>
              <a:gd name="adj2" fmla="val 12251272"/>
            </a:avLst>
          </a:prstGeom>
          <a:noFill/>
          <a:ln w="127000" cap="flat">
            <a:solidFill>
              <a:srgbClr val="00B0F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A66E5BE-CC22-8643-AF1E-8F0BDC94780B}"/>
                  </a:ext>
                </a:extLst>
              </p:cNvPr>
              <p:cNvSpPr txBox="1"/>
              <p:nvPr/>
            </p:nvSpPr>
            <p:spPr>
              <a:xfrm>
                <a:off x="7523318" y="2348478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𝑖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A66E5BE-CC22-8643-AF1E-8F0BDC947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18" y="2348478"/>
                <a:ext cx="925887" cy="461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07FABE6-B5E7-2440-9DFE-2CE1836A3C16}"/>
              </a:ext>
            </a:extLst>
          </p:cNvPr>
          <p:cNvCxnSpPr>
            <a:cxnSpLocks/>
          </p:cNvCxnSpPr>
          <p:nvPr/>
        </p:nvCxnSpPr>
        <p:spPr>
          <a:xfrm flipV="1">
            <a:off x="7120777" y="2731478"/>
            <a:ext cx="753607" cy="925225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EFF125-AF8A-984C-80B9-A279AF60E696}"/>
              </a:ext>
            </a:extLst>
          </p:cNvPr>
          <p:cNvCxnSpPr>
            <a:cxnSpLocks/>
          </p:cNvCxnSpPr>
          <p:nvPr/>
        </p:nvCxnSpPr>
        <p:spPr>
          <a:xfrm>
            <a:off x="1382804" y="5284841"/>
            <a:ext cx="166116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B04220A-4C43-AA42-B646-0672222FD542}"/>
              </a:ext>
            </a:extLst>
          </p:cNvPr>
          <p:cNvCxnSpPr>
            <a:cxnSpLocks/>
          </p:cNvCxnSpPr>
          <p:nvPr/>
        </p:nvCxnSpPr>
        <p:spPr>
          <a:xfrm flipV="1">
            <a:off x="1382804" y="3662618"/>
            <a:ext cx="0" cy="1622223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68D081-6A65-F741-A544-A1A0FAC96F7B}"/>
              </a:ext>
            </a:extLst>
          </p:cNvPr>
          <p:cNvCxnSpPr/>
          <p:nvPr/>
        </p:nvCxnSpPr>
        <p:spPr>
          <a:xfrm flipV="1">
            <a:off x="1382804" y="3880260"/>
            <a:ext cx="916192" cy="1404581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5D1CB59-7392-D340-A19D-FEB893427D1D}"/>
              </a:ext>
            </a:extLst>
          </p:cNvPr>
          <p:cNvCxnSpPr>
            <a:cxnSpLocks/>
          </p:cNvCxnSpPr>
          <p:nvPr/>
        </p:nvCxnSpPr>
        <p:spPr>
          <a:xfrm flipV="1">
            <a:off x="1382804" y="4379114"/>
            <a:ext cx="1539019" cy="905727"/>
          </a:xfrm>
          <a:prstGeom prst="straightConnector1">
            <a:avLst/>
          </a:prstGeom>
          <a:noFill/>
          <a:ln w="38100" cap="flat">
            <a:solidFill>
              <a:srgbClr val="00B0F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886F343-201F-5C41-ACB7-EBCCF28EAB65}"/>
                  </a:ext>
                </a:extLst>
              </p:cNvPr>
              <p:cNvSpPr/>
              <p:nvPr/>
            </p:nvSpPr>
            <p:spPr>
              <a:xfrm>
                <a:off x="2133978" y="3257401"/>
                <a:ext cx="62282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𝑟𝑒𝑐𝑣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886F343-201F-5C41-ACB7-EBCCF28EA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978" y="3257401"/>
                <a:ext cx="622827" cy="584775"/>
              </a:xfrm>
              <a:prstGeom prst="rect">
                <a:avLst/>
              </a:prstGeom>
              <a:blipFill>
                <a:blip r:embed="rId15"/>
                <a:stretch>
                  <a:fillRect l="-8163" r="-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8C078E4-852A-7F43-908D-1F4F299BBDB4}"/>
                  </a:ext>
                </a:extLst>
              </p:cNvPr>
              <p:cNvSpPr/>
              <p:nvPr/>
            </p:nvSpPr>
            <p:spPr>
              <a:xfrm>
                <a:off x="2904687" y="4014386"/>
                <a:ext cx="1512465" cy="622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𝑡𝑒𝑚𝑝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8C078E4-852A-7F43-908D-1F4F299BB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687" y="4014386"/>
                <a:ext cx="1512465" cy="622735"/>
              </a:xfrm>
              <a:prstGeom prst="rect">
                <a:avLst/>
              </a:prstGeom>
              <a:blipFill>
                <a:blip r:embed="rId1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43DC70-0E97-394E-B955-E94986711D36}"/>
              </a:ext>
            </a:extLst>
          </p:cNvPr>
          <p:cNvCxnSpPr>
            <a:cxnSpLocks/>
          </p:cNvCxnSpPr>
          <p:nvPr/>
        </p:nvCxnSpPr>
        <p:spPr>
          <a:xfrm>
            <a:off x="2298996" y="3927854"/>
            <a:ext cx="364593" cy="576776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072D75A-6C07-7345-9DAF-3BBD126F1290}"/>
                  </a:ext>
                </a:extLst>
              </p:cNvPr>
              <p:cNvSpPr/>
              <p:nvPr/>
            </p:nvSpPr>
            <p:spPr>
              <a:xfrm>
                <a:off x="2467123" y="1967670"/>
                <a:ext cx="622827" cy="622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𝑡𝑒𝑚𝑝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072D75A-6C07-7345-9DAF-3BBD126F1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123" y="1967670"/>
                <a:ext cx="622827" cy="622735"/>
              </a:xfrm>
              <a:prstGeom prst="rect">
                <a:avLst/>
              </a:prstGeom>
              <a:blipFill>
                <a:blip r:embed="rId17"/>
                <a:stretch>
                  <a:fillRect l="-6000" r="-122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3E370E7-ECA9-D14A-92FB-C6C91D88618A}"/>
              </a:ext>
            </a:extLst>
          </p:cNvPr>
          <p:cNvCxnSpPr>
            <a:cxnSpLocks/>
          </p:cNvCxnSpPr>
          <p:nvPr/>
        </p:nvCxnSpPr>
        <p:spPr>
          <a:xfrm flipH="1">
            <a:off x="1089396" y="1546988"/>
            <a:ext cx="875714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BE8BA69-DE3E-C948-84EB-A0A6840D40F8}"/>
                  </a:ext>
                </a:extLst>
              </p:cNvPr>
              <p:cNvSpPr txBox="1"/>
              <p:nvPr/>
            </p:nvSpPr>
            <p:spPr>
              <a:xfrm>
                <a:off x="1738253" y="1631752"/>
                <a:ext cx="22685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𝑁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BE8BA69-DE3E-C948-84EB-A0A6840D4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253" y="1631752"/>
                <a:ext cx="226857" cy="276999"/>
              </a:xfrm>
              <a:prstGeom prst="rect">
                <a:avLst/>
              </a:prstGeom>
              <a:blipFill>
                <a:blip r:embed="rId18"/>
                <a:stretch>
                  <a:fillRect l="-21053" r="-15789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A0D013E-778C-AF40-AAFE-3681D78AA5F8}"/>
              </a:ext>
            </a:extLst>
          </p:cNvPr>
          <p:cNvCxnSpPr>
            <a:cxnSpLocks/>
          </p:cNvCxnSpPr>
          <p:nvPr/>
        </p:nvCxnSpPr>
        <p:spPr>
          <a:xfrm flipH="1">
            <a:off x="2715417" y="1546988"/>
            <a:ext cx="875714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8FC3BB-85B8-EB43-A9F9-C3FC3759E485}"/>
                  </a:ext>
                </a:extLst>
              </p:cNvPr>
              <p:cNvSpPr txBox="1"/>
              <p:nvPr/>
            </p:nvSpPr>
            <p:spPr>
              <a:xfrm>
                <a:off x="1028369" y="1631752"/>
                <a:ext cx="181140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8FC3BB-85B8-EB43-A9F9-C3FC3759E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69" y="1631752"/>
                <a:ext cx="181140" cy="276999"/>
              </a:xfrm>
              <a:prstGeom prst="rect">
                <a:avLst/>
              </a:prstGeom>
              <a:blipFill>
                <a:blip r:embed="rId19"/>
                <a:stretch>
                  <a:fillRect l="-26667" r="-26667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CE40AF8-EEED-A44E-A818-E994FD7831FD}"/>
                  </a:ext>
                </a:extLst>
              </p:cNvPr>
              <p:cNvSpPr txBox="1"/>
              <p:nvPr/>
            </p:nvSpPr>
            <p:spPr>
              <a:xfrm>
                <a:off x="3387761" y="1631752"/>
                <a:ext cx="22685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𝑁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CE40AF8-EEED-A44E-A818-E994FD783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761" y="1631752"/>
                <a:ext cx="226857" cy="276999"/>
              </a:xfrm>
              <a:prstGeom prst="rect">
                <a:avLst/>
              </a:prstGeom>
              <a:blipFill>
                <a:blip r:embed="rId18"/>
                <a:stretch>
                  <a:fillRect l="-21053" r="-15789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4CEE0FC-5DF2-A647-A972-537251C12BEA}"/>
                  </a:ext>
                </a:extLst>
              </p:cNvPr>
              <p:cNvSpPr txBox="1"/>
              <p:nvPr/>
            </p:nvSpPr>
            <p:spPr>
              <a:xfrm>
                <a:off x="2677877" y="1625497"/>
                <a:ext cx="181140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4CEE0FC-5DF2-A647-A972-537251C12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77" y="1625497"/>
                <a:ext cx="181140" cy="276999"/>
              </a:xfrm>
              <a:prstGeom prst="rect">
                <a:avLst/>
              </a:prstGeom>
              <a:blipFill>
                <a:blip r:embed="rId20"/>
                <a:stretch>
                  <a:fillRect l="-26667" r="-26667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CACFC1A-529D-C845-93B4-7C9B0D9F6031}"/>
                  </a:ext>
                </a:extLst>
              </p:cNvPr>
              <p:cNvSpPr/>
              <p:nvPr/>
            </p:nvSpPr>
            <p:spPr>
              <a:xfrm>
                <a:off x="1014700" y="1984250"/>
                <a:ext cx="62282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𝑟𝑒𝑐𝑣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CACFC1A-529D-C845-93B4-7C9B0D9F60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00" y="1984250"/>
                <a:ext cx="622827" cy="584775"/>
              </a:xfrm>
              <a:prstGeom prst="rect">
                <a:avLst/>
              </a:prstGeom>
              <a:blipFill>
                <a:blip r:embed="rId21"/>
                <a:stretch>
                  <a:fillRect l="-6000" r="-70000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92C85B48-876B-5B47-AF74-271E947D2214}"/>
              </a:ext>
            </a:extLst>
          </p:cNvPr>
          <p:cNvGraphicFramePr>
            <a:graphicFrameLocks noGrp="1"/>
          </p:cNvGraphicFramePr>
          <p:nvPr/>
        </p:nvGraphicFramePr>
        <p:xfrm>
          <a:off x="2653398" y="378169"/>
          <a:ext cx="947142" cy="84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14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</a:tblGrid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65787D0D-583D-BC4B-8E0A-AC5C5D9278D9}"/>
              </a:ext>
            </a:extLst>
          </p:cNvPr>
          <p:cNvGraphicFramePr>
            <a:graphicFrameLocks noGrp="1"/>
          </p:cNvGraphicFramePr>
          <p:nvPr/>
        </p:nvGraphicFramePr>
        <p:xfrm>
          <a:off x="1050636" y="378169"/>
          <a:ext cx="947142" cy="84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14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</a:tblGrid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7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18702-7B59-CF4F-BE84-A623A989D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EC6EBDC-18D6-364D-A9EB-4CA4464C6039}"/>
              </a:ext>
            </a:extLst>
          </p:cNvPr>
          <p:cNvGraphicFramePr>
            <a:graphicFrameLocks noGrp="1"/>
          </p:cNvGraphicFramePr>
          <p:nvPr/>
        </p:nvGraphicFramePr>
        <p:xfrm>
          <a:off x="2859175" y="2965769"/>
          <a:ext cx="947142" cy="84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14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</a:tblGrid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112EC7DD-1F92-6E40-82E6-69CE812711AD}"/>
              </a:ext>
            </a:extLst>
          </p:cNvPr>
          <p:cNvGraphicFramePr>
            <a:graphicFrameLocks noGrp="1"/>
          </p:cNvGraphicFramePr>
          <p:nvPr/>
        </p:nvGraphicFramePr>
        <p:xfrm>
          <a:off x="1256413" y="2965769"/>
          <a:ext cx="947142" cy="84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14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</a:tblGrid>
              <a:tr h="28151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C9F5B24B-525F-B046-97CE-1916CAF6CD4B}"/>
              </a:ext>
            </a:extLst>
          </p:cNvPr>
          <p:cNvGrpSpPr/>
          <p:nvPr/>
        </p:nvGrpSpPr>
        <p:grpSpPr>
          <a:xfrm>
            <a:off x="-493473" y="1591552"/>
            <a:ext cx="6002529" cy="3521519"/>
            <a:chOff x="-592329" y="1507301"/>
            <a:chExt cx="6002529" cy="35215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2BD6AAE-6CB5-7842-BE31-DDD2A077E091}"/>
                    </a:ext>
                  </a:extLst>
                </p:cNvPr>
                <p:cNvSpPr/>
                <p:nvPr/>
              </p:nvSpPr>
              <p:spPr>
                <a:xfrm>
                  <a:off x="-592329" y="1507301"/>
                  <a:ext cx="6002529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3200" b="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sz="3200" dirty="0">
                      <a:solidFill>
                        <a:schemeClr val="bg1"/>
                      </a:solidFill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2BD6AAE-6CB5-7842-BE31-DDD2A077E0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92329" y="1507301"/>
                  <a:ext cx="6002529" cy="1077218"/>
                </a:xfrm>
                <a:prstGeom prst="rect">
                  <a:avLst/>
                </a:prstGeom>
                <a:blipFill>
                  <a:blip r:embed="rId8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F304B98-6D7B-FD4E-9786-97E989D09F54}"/>
                    </a:ext>
                  </a:extLst>
                </p:cNvPr>
                <p:cNvSpPr/>
                <p:nvPr/>
              </p:nvSpPr>
              <p:spPr>
                <a:xfrm>
                  <a:off x="936083" y="4406085"/>
                  <a:ext cx="622827" cy="6227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𝑡𝑒𝑚𝑝</m:t>
                            </m:r>
                            <m:r>
                              <a:rPr lang="en-US" sz="32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F304B98-6D7B-FD4E-9786-97E989D09F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83" y="4406085"/>
                  <a:ext cx="622827" cy="622735"/>
                </a:xfrm>
                <a:prstGeom prst="rect">
                  <a:avLst/>
                </a:prstGeom>
                <a:blipFill>
                  <a:blip r:embed="rId9"/>
                  <a:stretch>
                    <a:fillRect l="-5882" r="-11764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6EC7CCF-99F7-4143-8590-6E1247E6FA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7557" y="3949320"/>
              <a:ext cx="875714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triangl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DBD9CDC-E146-A849-8C8B-41AE9BB60E30}"/>
                    </a:ext>
                  </a:extLst>
                </p:cNvPr>
                <p:cNvSpPr txBox="1"/>
                <p:nvPr/>
              </p:nvSpPr>
              <p:spPr>
                <a:xfrm>
                  <a:off x="1806414" y="4034084"/>
                  <a:ext cx="22685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𝑁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DBD9CDC-E146-A849-8C8B-41AE9BB60E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414" y="4034084"/>
                  <a:ext cx="226857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1053" r="-15789" b="-45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21A996-4C4D-E94C-80E8-E56EA093444C}"/>
                </a:ext>
              </a:extLst>
            </p:cNvPr>
            <p:cNvSpPr txBox="1"/>
            <p:nvPr/>
          </p:nvSpPr>
          <p:spPr>
            <a:xfrm>
              <a:off x="2033271" y="2431250"/>
              <a:ext cx="501229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E54CCA6-A8B9-A54A-9EA1-A7394B1D9286}"/>
                    </a:ext>
                  </a:extLst>
                </p:cNvPr>
                <p:cNvSpPr txBox="1"/>
                <p:nvPr/>
              </p:nvSpPr>
              <p:spPr>
                <a:xfrm>
                  <a:off x="2134759" y="3010021"/>
                  <a:ext cx="636187" cy="5232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⊙</m:t>
                        </m:r>
                      </m:oMath>
                    </m:oMathPara>
                  </a14:m>
                  <a:endPara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E54CCA6-A8B9-A54A-9EA1-A7394B1D92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759" y="3010021"/>
                  <a:ext cx="636187" cy="523218"/>
                </a:xfrm>
                <a:prstGeom prst="rect">
                  <a:avLst/>
                </a:prstGeom>
                <a:blipFill>
                  <a:blip r:embed="rId11"/>
                  <a:stretch>
                    <a:fillRect l="-1961" r="-1961" b="-952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49FB896-C417-6742-BEBF-D84C4345B3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578" y="3949320"/>
              <a:ext cx="875714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triangl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DF4E531-333E-0B47-B98E-A3412F492513}"/>
                    </a:ext>
                  </a:extLst>
                </p:cNvPr>
                <p:cNvSpPr txBox="1"/>
                <p:nvPr/>
              </p:nvSpPr>
              <p:spPr>
                <a:xfrm>
                  <a:off x="1096530" y="4034084"/>
                  <a:ext cx="181140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DF4E531-333E-0B47-B98E-A3412F492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530" y="4034084"/>
                  <a:ext cx="18114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0000" r="-26667" b="-45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FF1BB47-E2C4-1340-88B2-429A225A4B2F}"/>
                    </a:ext>
                  </a:extLst>
                </p:cNvPr>
                <p:cNvSpPr txBox="1"/>
                <p:nvPr/>
              </p:nvSpPr>
              <p:spPr>
                <a:xfrm>
                  <a:off x="3455922" y="4034084"/>
                  <a:ext cx="22685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𝑁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FF1BB47-E2C4-1340-88B2-429A225A4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5922" y="4034084"/>
                  <a:ext cx="226857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1053" r="-15789" b="-45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48FAF00-D2E7-2247-A192-AE934A5FB3C3}"/>
                    </a:ext>
                  </a:extLst>
                </p:cNvPr>
                <p:cNvSpPr txBox="1"/>
                <p:nvPr/>
              </p:nvSpPr>
              <p:spPr>
                <a:xfrm>
                  <a:off x="2746038" y="4027829"/>
                  <a:ext cx="181140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48FAF00-D2E7-2247-A192-AE934A5FB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6038" y="4027829"/>
                  <a:ext cx="181140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6667" r="-26667" b="-45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A54A0FD-DCC3-254D-B4E7-44DEA0D1DF42}"/>
                    </a:ext>
                  </a:extLst>
                </p:cNvPr>
                <p:cNvSpPr/>
                <p:nvPr/>
              </p:nvSpPr>
              <p:spPr>
                <a:xfrm>
                  <a:off x="2598608" y="4444045"/>
                  <a:ext cx="622827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𝑟𝑒𝑐𝑣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A54A0FD-DCC3-254D-B4E7-44DEA0D1DF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608" y="4444045"/>
                  <a:ext cx="622827" cy="584775"/>
                </a:xfrm>
                <a:prstGeom prst="rect">
                  <a:avLst/>
                </a:prstGeom>
                <a:blipFill>
                  <a:blip r:embed="rId14"/>
                  <a:stretch>
                    <a:fillRect l="-6000" r="-72000" b="-2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571A5A-0592-9742-B793-1E6105031C29}"/>
                </a:ext>
              </a:extLst>
            </p:cNvPr>
            <p:cNvSpPr txBox="1"/>
            <p:nvPr/>
          </p:nvSpPr>
          <p:spPr>
            <a:xfrm>
              <a:off x="746748" y="2949049"/>
              <a:ext cx="263853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A4977F5-D822-2E46-9AE4-1A115B6ED342}"/>
                </a:ext>
              </a:extLst>
            </p:cNvPr>
            <p:cNvSpPr txBox="1"/>
            <p:nvPr/>
          </p:nvSpPr>
          <p:spPr>
            <a:xfrm>
              <a:off x="3815838" y="2925003"/>
              <a:ext cx="263853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400" dirty="0">
                  <a:solidFill>
                    <a:schemeClr val="bg1"/>
                  </a:solidFill>
                </a:rPr>
                <a:t>)</a:t>
              </a:r>
              <a:endPara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3287C339-10A2-6F4A-9E77-C4F6E4C21DA9}"/>
                    </a:ext>
                  </a:extLst>
                </p:cNvPr>
                <p:cNvSpPr txBox="1"/>
                <p:nvPr/>
              </p:nvSpPr>
              <p:spPr>
                <a:xfrm>
                  <a:off x="52493" y="3072159"/>
                  <a:ext cx="684523" cy="5232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∑∑</m:t>
                        </m:r>
                      </m:oMath>
                    </m:oMathPara>
                  </a14:m>
                  <a:endPara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3287C339-10A2-6F4A-9E77-C4F6E4C21D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3" y="3072159"/>
                  <a:ext cx="684523" cy="523218"/>
                </a:xfrm>
                <a:prstGeom prst="rect">
                  <a:avLst/>
                </a:prstGeom>
                <a:blipFill>
                  <a:blip r:embed="rId15"/>
                  <a:stretch>
                    <a:fillRect l="-12963" r="-11111" b="-1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16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30595F5-7E61-034F-94C1-3E99D394B50B}"/>
                  </a:ext>
                </a:extLst>
              </p:cNvPr>
              <p:cNvSpPr txBox="1"/>
              <p:nvPr/>
            </p:nvSpPr>
            <p:spPr>
              <a:xfrm>
                <a:off x="7663619" y="2914727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30595F5-7E61-034F-94C1-3E99D394B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619" y="2914727"/>
                <a:ext cx="925887" cy="461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Arc 48">
            <a:extLst>
              <a:ext uri="{FF2B5EF4-FFF2-40B4-BE49-F238E27FC236}">
                <a16:creationId xmlns:a16="http://schemas.microsoft.com/office/drawing/2014/main" id="{D6495F7A-3E38-2A42-AB4C-4058453390D7}"/>
              </a:ext>
            </a:extLst>
          </p:cNvPr>
          <p:cNvSpPr/>
          <p:nvPr/>
        </p:nvSpPr>
        <p:spPr>
          <a:xfrm rot="10800000">
            <a:off x="4339731" y="3263941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189FBABB-7685-DE49-AE3A-074016CD1DA6}"/>
              </a:ext>
            </a:extLst>
          </p:cNvPr>
          <p:cNvSpPr/>
          <p:nvPr/>
        </p:nvSpPr>
        <p:spPr>
          <a:xfrm rot="10800000">
            <a:off x="4377830" y="3010022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BEDD2ABB-76B7-BD44-A19F-27E84DC4B275}"/>
              </a:ext>
            </a:extLst>
          </p:cNvPr>
          <p:cNvSpPr/>
          <p:nvPr/>
        </p:nvSpPr>
        <p:spPr>
          <a:xfrm rot="10800000">
            <a:off x="4366254" y="2720720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5A29F7B-40F8-C34C-AD3C-2846CB23F9B9}"/>
              </a:ext>
            </a:extLst>
          </p:cNvPr>
          <p:cNvSpPr/>
          <p:nvPr/>
        </p:nvSpPr>
        <p:spPr>
          <a:xfrm rot="10800000">
            <a:off x="4363715" y="3546759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127000" cap="flat">
            <a:solidFill>
              <a:srgbClr val="FFFF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295DB70-C7F7-8F45-A43C-48F0F7070D16}"/>
                  </a:ext>
                </a:extLst>
              </p:cNvPr>
              <p:cNvSpPr txBox="1"/>
              <p:nvPr/>
            </p:nvSpPr>
            <p:spPr>
              <a:xfrm>
                <a:off x="7651491" y="3240852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295DB70-C7F7-8F45-A43C-48F0F7070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491" y="3240852"/>
                <a:ext cx="925887" cy="46166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0AF46CA-8132-684A-A046-369A27FC75E0}"/>
                  </a:ext>
                </a:extLst>
              </p:cNvPr>
              <p:cNvSpPr txBox="1"/>
              <p:nvPr/>
            </p:nvSpPr>
            <p:spPr>
              <a:xfrm>
                <a:off x="7639363" y="3578820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𝐶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0AF46CA-8132-684A-A046-369A27FC7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363" y="3578820"/>
                <a:ext cx="925887" cy="461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DAB7C6-2E6B-C54C-81E5-095B38768A37}"/>
                  </a:ext>
                </a:extLst>
              </p:cNvPr>
              <p:cNvSpPr txBox="1"/>
              <p:nvPr/>
            </p:nvSpPr>
            <p:spPr>
              <a:xfrm>
                <a:off x="7618789" y="3927854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DAB7C6-2E6B-C54C-81E5-095B38768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789" y="3927854"/>
                <a:ext cx="925887" cy="46166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716D48A-8FA3-2D4F-8CF2-C5014A68FD62}"/>
                  </a:ext>
                </a:extLst>
              </p:cNvPr>
              <p:cNvSpPr txBox="1"/>
              <p:nvPr/>
            </p:nvSpPr>
            <p:spPr>
              <a:xfrm>
                <a:off x="7233765" y="4160993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…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716D48A-8FA3-2D4F-8CF2-C5014A68F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765" y="4160993"/>
                <a:ext cx="925887" cy="461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Arc 62">
            <a:extLst>
              <a:ext uri="{FF2B5EF4-FFF2-40B4-BE49-F238E27FC236}">
                <a16:creationId xmlns:a16="http://schemas.microsoft.com/office/drawing/2014/main" id="{449C9438-D008-844D-8712-E981B74A7EFA}"/>
              </a:ext>
            </a:extLst>
          </p:cNvPr>
          <p:cNvSpPr/>
          <p:nvPr/>
        </p:nvSpPr>
        <p:spPr>
          <a:xfrm rot="10800000">
            <a:off x="4442352" y="3010022"/>
            <a:ext cx="3459483" cy="797836"/>
          </a:xfrm>
          <a:prstGeom prst="arc">
            <a:avLst>
              <a:gd name="adj1" fmla="val 11921298"/>
              <a:gd name="adj2" fmla="val 12251272"/>
            </a:avLst>
          </a:prstGeom>
          <a:noFill/>
          <a:ln w="127000" cap="flat">
            <a:solidFill>
              <a:srgbClr val="00B0F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1797272-9F1E-D34D-A95F-3909607D9FD1}"/>
                  </a:ext>
                </a:extLst>
              </p:cNvPr>
              <p:cNvSpPr txBox="1"/>
              <p:nvPr/>
            </p:nvSpPr>
            <p:spPr>
              <a:xfrm>
                <a:off x="7523318" y="2348478"/>
                <a:ext cx="925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𝑖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1797272-9F1E-D34D-A95F-3909607D9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18" y="2348478"/>
                <a:ext cx="925887" cy="461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A605AF1-F09E-9A4F-99DC-DF7B3B595229}"/>
              </a:ext>
            </a:extLst>
          </p:cNvPr>
          <p:cNvCxnSpPr>
            <a:cxnSpLocks/>
          </p:cNvCxnSpPr>
          <p:nvPr/>
        </p:nvCxnSpPr>
        <p:spPr>
          <a:xfrm flipV="1">
            <a:off x="7120777" y="2731478"/>
            <a:ext cx="753607" cy="925225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252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003D734-31F9-F646-A015-3F73C390EE57}"/>
                  </a:ext>
                </a:extLst>
              </p:cNvPr>
              <p:cNvSpPr txBox="1"/>
              <p:nvPr/>
            </p:nvSpPr>
            <p:spPr>
              <a:xfrm>
                <a:off x="1087120" y="3223094"/>
                <a:ext cx="3019234" cy="5851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2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groove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003D734-31F9-F646-A015-3F73C390E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3223094"/>
                <a:ext cx="3019234" cy="585158"/>
              </a:xfrm>
              <a:prstGeom prst="rect">
                <a:avLst/>
              </a:prstGeom>
              <a:blipFill>
                <a:blip r:embed="rId3"/>
                <a:stretch>
                  <a:fillRect b="-106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093" y="1241290"/>
            <a:ext cx="5786170" cy="51591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18702-7B59-CF4F-BE84-A623A989D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24</a:t>
            </a:fld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32DAA5C-5577-8044-99C4-618AAE9E85C5}"/>
              </a:ext>
            </a:extLst>
          </p:cNvPr>
          <p:cNvSpPr/>
          <p:nvPr/>
        </p:nvSpPr>
        <p:spPr>
          <a:xfrm>
            <a:off x="4575171" y="3025215"/>
            <a:ext cx="1961000" cy="2005344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FB0676-F685-4241-8C02-7F9784B9FB03}"/>
              </a:ext>
            </a:extLst>
          </p:cNvPr>
          <p:cNvSpPr txBox="1"/>
          <p:nvPr/>
        </p:nvSpPr>
        <p:spPr>
          <a:xfrm>
            <a:off x="3630443" y="553325"/>
            <a:ext cx="4931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Tire Wear with ISAR Imaging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5723DD4-0C6B-FA45-9D88-D42B12F58E6E}"/>
              </a:ext>
            </a:extLst>
          </p:cNvPr>
          <p:cNvSpPr/>
          <p:nvPr/>
        </p:nvSpPr>
        <p:spPr>
          <a:xfrm>
            <a:off x="3915969" y="2377389"/>
            <a:ext cx="3243562" cy="3239322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7DA9547-347E-8F45-BABD-B5F1D7BCF999}"/>
              </a:ext>
            </a:extLst>
          </p:cNvPr>
          <p:cNvSpPr/>
          <p:nvPr/>
        </p:nvSpPr>
        <p:spPr>
          <a:xfrm>
            <a:off x="3830864" y="2280062"/>
            <a:ext cx="3424959" cy="343983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97FF89-F096-DB41-9D9E-F6548300B46B}"/>
              </a:ext>
            </a:extLst>
          </p:cNvPr>
          <p:cNvCxnSpPr>
            <a:cxnSpLocks/>
          </p:cNvCxnSpPr>
          <p:nvPr/>
        </p:nvCxnSpPr>
        <p:spPr>
          <a:xfrm flipH="1">
            <a:off x="3265715" y="3574473"/>
            <a:ext cx="706439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5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64F0F83-DC0F-A24A-AFC4-D9A5C5BE67E0}"/>
              </a:ext>
            </a:extLst>
          </p:cNvPr>
          <p:cNvCxnSpPr>
            <a:cxnSpLocks/>
          </p:cNvCxnSpPr>
          <p:nvPr/>
        </p:nvCxnSpPr>
        <p:spPr>
          <a:xfrm flipH="1">
            <a:off x="3216845" y="4538858"/>
            <a:ext cx="706439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4A31297-BC49-3D45-96C2-7300D2553891}"/>
                  </a:ext>
                </a:extLst>
              </p:cNvPr>
              <p:cNvSpPr txBox="1"/>
              <p:nvPr/>
            </p:nvSpPr>
            <p:spPr>
              <a:xfrm>
                <a:off x="1057860" y="4159631"/>
                <a:ext cx="3019234" cy="554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2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surface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4A31297-BC49-3D45-96C2-7300D255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860" y="4159631"/>
                <a:ext cx="3019234" cy="554893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1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59" grpId="0" animBg="1"/>
      <p:bldP spid="59" grpId="1" animBg="1"/>
      <p:bldP spid="59" grpId="2" animBg="1"/>
      <p:bldP spid="66" grpId="0" animBg="1"/>
      <p:bldP spid="68" grpId="0" animBg="1"/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F3AEA83-1505-6241-A14F-8507DC0FA5A2}"/>
              </a:ext>
            </a:extLst>
          </p:cNvPr>
          <p:cNvGrpSpPr/>
          <p:nvPr/>
        </p:nvGrpSpPr>
        <p:grpSpPr>
          <a:xfrm>
            <a:off x="4211523" y="647687"/>
            <a:ext cx="3998293" cy="5969503"/>
            <a:chOff x="4211523" y="647687"/>
            <a:chExt cx="3998293" cy="596950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Tire- Gold Rim">
                  <a:extLst>
                    <a:ext uri="{FF2B5EF4-FFF2-40B4-BE49-F238E27FC236}">
                      <a16:creationId xmlns:a16="http://schemas.microsoft.com/office/drawing/2014/main" id="{AFECAE15-3F94-954B-AAFB-1E68CA457B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211523" y="2179027"/>
                <a:ext cx="3768950" cy="2499943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3768950" cy="2499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am3d:spPr>
                    <am3d:camera>
                      <am3d:pos x="0" y="0" z="6802200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4903" d="1000000"/>
                      <am3d:preTrans dx="-41033266" dy="-344" dz="6107405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385134" ay="1004183" az="-5348105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41865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Tire- Gold Rim">
                  <a:extLst>
                    <a:ext uri="{FF2B5EF4-FFF2-40B4-BE49-F238E27FC236}">
                      <a16:creationId xmlns:a16="http://schemas.microsoft.com/office/drawing/2014/main" id="{AFECAE15-3F94-954B-AAFB-1E68CA457B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11523" y="2179027"/>
                  <a:ext cx="3768950" cy="24999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2AB8693-B9C2-7747-A458-A3AA75982AEF}"/>
                </a:ext>
              </a:extLst>
            </p:cNvPr>
            <p:cNvCxnSpPr/>
            <p:nvPr/>
          </p:nvCxnSpPr>
          <p:spPr>
            <a:xfrm flipV="1">
              <a:off x="6096000" y="1249316"/>
              <a:ext cx="0" cy="2581506"/>
            </a:xfrm>
            <a:prstGeom prst="straightConnector1">
              <a:avLst/>
            </a:prstGeom>
            <a:ln w="41275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95305A9-738D-9A46-AF25-F8834C8A5FF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30822"/>
              <a:ext cx="0" cy="1823218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04420CA-AB8D-CF4F-BD3C-8E8C20A3B6EA}"/>
                </a:ext>
              </a:extLst>
            </p:cNvPr>
            <p:cNvSpPr/>
            <p:nvPr/>
          </p:nvSpPr>
          <p:spPr>
            <a:xfrm>
              <a:off x="5798818" y="5802657"/>
              <a:ext cx="594359" cy="81453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74A36253-FA88-0C4A-8F64-964E0D5C4441}"/>
                    </a:ext>
                  </a:extLst>
                </p:cNvPr>
                <p:cNvSpPr txBox="1"/>
                <p:nvPr/>
              </p:nvSpPr>
              <p:spPr>
                <a:xfrm>
                  <a:off x="6493832" y="5886758"/>
                  <a:ext cx="1715984" cy="646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(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𝐷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,0, 0)</m:t>
                        </m:r>
                      </m:oMath>
                    </m:oMathPara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74A36253-FA88-0C4A-8F64-964E0D5C44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3832" y="5886758"/>
                  <a:ext cx="1715984" cy="646329"/>
                </a:xfrm>
                <a:prstGeom prst="rect">
                  <a:avLst/>
                </a:prstGeom>
                <a:blipFill>
                  <a:blip r:embed="rId7"/>
                  <a:stretch>
                    <a:fillRect l="-6618" r="-7353" b="-2352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88B0DA1-D4F0-2E46-8E8D-666F9BA2A864}"/>
                </a:ext>
              </a:extLst>
            </p:cNvPr>
            <p:cNvSpPr txBox="1"/>
            <p:nvPr/>
          </p:nvSpPr>
          <p:spPr>
            <a:xfrm>
              <a:off x="5969431" y="647687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B1F4784-0809-2746-8DD8-48141C179A55}"/>
                </a:ext>
              </a:extLst>
            </p:cNvPr>
            <p:cNvSpPr txBox="1"/>
            <p:nvPr/>
          </p:nvSpPr>
          <p:spPr>
            <a:xfrm>
              <a:off x="5672251" y="5082017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82A6EA4-4CB2-1345-A2C6-0DC8D2DA871E}"/>
                </a:ext>
              </a:extLst>
            </p:cNvPr>
            <p:cNvSpPr/>
            <p:nvPr/>
          </p:nvSpPr>
          <p:spPr>
            <a:xfrm rot="10800000">
              <a:off x="5608540" y="2572077"/>
              <a:ext cx="974914" cy="455100"/>
            </a:xfrm>
            <a:prstGeom prst="arc">
              <a:avLst>
                <a:gd name="adj1" fmla="val 10790890"/>
                <a:gd name="adj2" fmla="val 8843802"/>
              </a:avLst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E4D80F-B1BE-3A4F-8CDE-AB75CB972DF5}"/>
                </a:ext>
              </a:extLst>
            </p:cNvPr>
            <p:cNvSpPr/>
            <p:nvPr/>
          </p:nvSpPr>
          <p:spPr>
            <a:xfrm>
              <a:off x="5672251" y="3514372"/>
              <a:ext cx="884147" cy="33566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A8325-6985-A94E-BDE7-C3BECF0A9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873F902-AA91-784D-A50C-D373468282A6}"/>
              </a:ext>
            </a:extLst>
          </p:cNvPr>
          <p:cNvGrpSpPr/>
          <p:nvPr/>
        </p:nvGrpSpPr>
        <p:grpSpPr>
          <a:xfrm>
            <a:off x="1357872" y="2660306"/>
            <a:ext cx="8908872" cy="3615920"/>
            <a:chOff x="680224" y="825191"/>
            <a:chExt cx="10464026" cy="51964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5DCD798-F215-ED4E-9536-1F46A67CE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7750" y="3702207"/>
              <a:ext cx="10096500" cy="19629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DE03EF-D09D-2F4E-8417-C3B750C46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7750" y="825191"/>
              <a:ext cx="10096500" cy="2230245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8DC51E2-3676-7844-A656-78073E64BF16}"/>
                </a:ext>
              </a:extLst>
            </p:cNvPr>
            <p:cNvCxnSpPr/>
            <p:nvPr/>
          </p:nvCxnSpPr>
          <p:spPr>
            <a:xfrm flipV="1">
              <a:off x="680224" y="825191"/>
              <a:ext cx="0" cy="223024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DD51258-D82C-364D-9787-BBAEF43DDB5D}"/>
                </a:ext>
              </a:extLst>
            </p:cNvPr>
            <p:cNvCxnSpPr/>
            <p:nvPr/>
          </p:nvCxnSpPr>
          <p:spPr>
            <a:xfrm flipV="1">
              <a:off x="687658" y="3702207"/>
              <a:ext cx="0" cy="196292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E696C6F-EE24-704A-98D2-B06E2FA10721}"/>
                </a:ext>
              </a:extLst>
            </p:cNvPr>
            <p:cNvCxnSpPr/>
            <p:nvPr/>
          </p:nvCxnSpPr>
          <p:spPr>
            <a:xfrm>
              <a:off x="1047750" y="6021660"/>
              <a:ext cx="100965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2E90D94-ED77-B84D-9F40-8D338A6793A8}"/>
              </a:ext>
            </a:extLst>
          </p:cNvPr>
          <p:cNvSpPr txBox="1"/>
          <p:nvPr/>
        </p:nvSpPr>
        <p:spPr>
          <a:xfrm>
            <a:off x="4448367" y="2115677"/>
            <a:ext cx="301923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Tire Tread Patterns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747D47-7AB3-7844-9399-121161DB6991}"/>
              </a:ext>
            </a:extLst>
          </p:cNvPr>
          <p:cNvSpPr txBox="1"/>
          <p:nvPr/>
        </p:nvSpPr>
        <p:spPr>
          <a:xfrm>
            <a:off x="4441381" y="4152557"/>
            <a:ext cx="301923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ISAR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13E451-F795-7C46-A5AC-C52A449D0966}"/>
                  </a:ext>
                </a:extLst>
              </p:cNvPr>
              <p:cNvSpPr txBox="1"/>
              <p:nvPr/>
            </p:nvSpPr>
            <p:spPr>
              <a:xfrm>
                <a:off x="4275363" y="6276226"/>
                <a:ext cx="3019234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Azimuth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/>
                      </a:rPr>
                      <m:t>∅</m:t>
                    </m:r>
                  </m:oMath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13E451-F795-7C46-A5AC-C52A449D0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363" y="6276226"/>
                <a:ext cx="3019234" cy="523218"/>
              </a:xfrm>
              <a:prstGeom prst="rect">
                <a:avLst/>
              </a:prstGeom>
              <a:blipFill>
                <a:blip r:embed="rId7"/>
                <a:stretch>
                  <a:fillRect t="-9524" b="-3095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F1D3EA-C5C1-E241-B604-74AEF6263F5F}"/>
                  </a:ext>
                </a:extLst>
              </p:cNvPr>
              <p:cNvSpPr txBox="1"/>
              <p:nvPr/>
            </p:nvSpPr>
            <p:spPr>
              <a:xfrm>
                <a:off x="-288880" y="4936211"/>
                <a:ext cx="3019234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𝑟</m:t>
                      </m:r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F1D3EA-C5C1-E241-B604-74AEF626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880" y="4936211"/>
                <a:ext cx="3019234" cy="523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74AC1EF-5236-3646-B750-790509C1B27F}"/>
                  </a:ext>
                </a:extLst>
              </p:cNvPr>
              <p:cNvSpPr txBox="1"/>
              <p:nvPr/>
            </p:nvSpPr>
            <p:spPr>
              <a:xfrm>
                <a:off x="-288880" y="3097343"/>
                <a:ext cx="3019234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𝑧</m:t>
                      </m:r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74AC1EF-5236-3646-B750-790509C1B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880" y="3097343"/>
                <a:ext cx="3019234" cy="523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54D420-2BEB-9B44-95C7-C59F79A15007}"/>
              </a:ext>
            </a:extLst>
          </p:cNvPr>
          <p:cNvCxnSpPr>
            <a:cxnSpLocks/>
          </p:cNvCxnSpPr>
          <p:nvPr/>
        </p:nvCxnSpPr>
        <p:spPr>
          <a:xfrm>
            <a:off x="1653014" y="5197820"/>
            <a:ext cx="861373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0EE071-2F92-6540-9C35-7E7FC3585BD4}"/>
                  </a:ext>
                </a:extLst>
              </p:cNvPr>
              <p:cNvSpPr txBox="1"/>
              <p:nvPr/>
            </p:nvSpPr>
            <p:spPr>
              <a:xfrm>
                <a:off x="9651528" y="4936211"/>
                <a:ext cx="3019234" cy="5577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2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surface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0EE071-2F92-6540-9C35-7E7FC3585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528" y="4936211"/>
                <a:ext cx="3019234" cy="557715"/>
              </a:xfrm>
              <a:prstGeom prst="rect">
                <a:avLst/>
              </a:prstGeom>
              <a:blipFill>
                <a:blip r:embed="rId10"/>
                <a:stretch>
                  <a:fillRect b="-1111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object, cake&#10;&#10;Description automatically generated">
            <a:extLst>
              <a:ext uri="{FF2B5EF4-FFF2-40B4-BE49-F238E27FC236}">
                <a16:creationId xmlns:a16="http://schemas.microsoft.com/office/drawing/2014/main" id="{2A21A4CA-13FD-0249-9AFB-9C3643C4CFE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27" y="43806"/>
            <a:ext cx="1508176" cy="22367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3E3C5-B0DA-6947-8957-41CF2585C7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9BD9A8-395F-0743-B5E5-C048853A8E44}"/>
              </a:ext>
            </a:extLst>
          </p:cNvPr>
          <p:cNvCxnSpPr/>
          <p:nvPr/>
        </p:nvCxnSpPr>
        <p:spPr>
          <a:xfrm flipH="1">
            <a:off x="2830239" y="3830822"/>
            <a:ext cx="1761557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5A674E-5BB2-7141-8113-ACF78985F9AF}"/>
              </a:ext>
            </a:extLst>
          </p:cNvPr>
          <p:cNvSpPr txBox="1"/>
          <p:nvPr/>
        </p:nvSpPr>
        <p:spPr>
          <a:xfrm>
            <a:off x="945767" y="3353769"/>
            <a:ext cx="200693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Featureless groove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9E330E-3D0F-2C4F-85A1-A69FEF375FA1}"/>
                  </a:ext>
                </a:extLst>
              </p:cNvPr>
              <p:cNvSpPr txBox="1"/>
              <p:nvPr/>
            </p:nvSpPr>
            <p:spPr>
              <a:xfrm>
                <a:off x="353149" y="4289885"/>
                <a:ext cx="3019234" cy="5851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2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groove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9E330E-3D0F-2C4F-85A1-A69FEF375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49" y="4289885"/>
                <a:ext cx="3019234" cy="585158"/>
              </a:xfrm>
              <a:prstGeom prst="rect">
                <a:avLst/>
              </a:prstGeom>
              <a:blipFill>
                <a:blip r:embed="rId8"/>
                <a:stretch>
                  <a:fillRect b="-106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phic 18" descr="Question mark">
            <a:extLst>
              <a:ext uri="{FF2B5EF4-FFF2-40B4-BE49-F238E27FC236}">
                <a16:creationId xmlns:a16="http://schemas.microsoft.com/office/drawing/2014/main" id="{B7CA0806-960A-0648-9432-0662F86D278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7051" y="4272911"/>
            <a:ext cx="574689" cy="5746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EBEEF0-E089-044F-9CD3-EB66BBDA6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8" name="3D Model 77" descr="Tire- Gold Rim">
                <a:extLst>
                  <a:ext uri="{FF2B5EF4-FFF2-40B4-BE49-F238E27FC236}">
                    <a16:creationId xmlns:a16="http://schemas.microsoft.com/office/drawing/2014/main" id="{AF8E649F-F4B6-A74C-B888-6F09D99F4B4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57477" y="2735754"/>
              <a:ext cx="1202738" cy="296415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02738" cy="2964159"/>
                    </a:xfrm>
                    <a:prstGeom prst="rect">
                      <a:avLst/>
                    </a:prstGeom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4229" ay="-40862" az="-1079649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815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8" name="3D Model 77" descr="Tire- Gold Rim">
                <a:extLst>
                  <a:ext uri="{FF2B5EF4-FFF2-40B4-BE49-F238E27FC236}">
                    <a16:creationId xmlns:a16="http://schemas.microsoft.com/office/drawing/2014/main" id="{AF8E649F-F4B6-A74C-B888-6F09D99F4B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7477" y="2735754"/>
                <a:ext cx="1202738" cy="2964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Ruler Mm">
                <a:extLst>
                  <a:ext uri="{FF2B5EF4-FFF2-40B4-BE49-F238E27FC236}">
                    <a16:creationId xmlns:a16="http://schemas.microsoft.com/office/drawing/2014/main" id="{10F7F956-08CF-3E44-8D90-D232D4754E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1330479" y="1804342"/>
              <a:ext cx="1666395" cy="340464"/>
            </p:xfrm>
            <a:graphic>
              <a:graphicData uri="http://schemas.microsoft.com/office/drawing/2017/model3d">
                <am3d:model3d r:embed="rId5">
                  <am3d:spPr>
                    <a:xfrm rot="16200000">
                      <a:off x="0" y="0"/>
                      <a:ext cx="1666395" cy="340464"/>
                    </a:xfrm>
                    <a:prstGeom prst="rect">
                      <a:avLst/>
                    </a:prstGeom>
                  </am3d:spPr>
                  <am3d:camera>
                    <am3d:pos x="0" y="0" z="66973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09" d="1000000"/>
                    <am3d:preTrans dx="-566598175" dy="44464" dz="17101205"/>
                    <am3d:scale>
                      <am3d:sx n="1000000" d="1000000"/>
                      <am3d:sy n="1000000" d="1000000"/>
                      <am3d:sz n="1000000" d="1000000"/>
                    </am3d:scale>
                    <am3d:rot ax="-267482" ay="3039523" az="-20703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527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Ruler Mm">
                <a:extLst>
                  <a:ext uri="{FF2B5EF4-FFF2-40B4-BE49-F238E27FC236}">
                    <a16:creationId xmlns:a16="http://schemas.microsoft.com/office/drawing/2014/main" id="{10F7F956-08CF-3E44-8D90-D232D4754E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1330479" y="1804342"/>
                <a:ext cx="1666395" cy="340464"/>
              </a:xfrm>
              <a:prstGeom prst="rect">
                <a:avLst/>
              </a:prstGeom>
            </p:spPr>
          </p:pic>
        </mc:Fallback>
      </mc:AlternateContent>
      <p:sp>
        <p:nvSpPr>
          <p:cNvPr id="79" name="Oval Callout 78">
            <a:extLst>
              <a:ext uri="{FF2B5EF4-FFF2-40B4-BE49-F238E27FC236}">
                <a16:creationId xmlns:a16="http://schemas.microsoft.com/office/drawing/2014/main" id="{4783EF39-4158-AB42-8640-4FD8F8A958F9}"/>
              </a:ext>
            </a:extLst>
          </p:cNvPr>
          <p:cNvSpPr/>
          <p:nvPr/>
        </p:nvSpPr>
        <p:spPr>
          <a:xfrm>
            <a:off x="2357560" y="1253825"/>
            <a:ext cx="2854871" cy="908861"/>
          </a:xfrm>
          <a:prstGeom prst="wedgeEllipseCallou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Tread Depth Range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 mm to 20 mm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633D9A-70A4-1044-82C8-40771855175A}"/>
              </a:ext>
            </a:extLst>
          </p:cNvPr>
          <p:cNvGrpSpPr/>
          <p:nvPr/>
        </p:nvGrpSpPr>
        <p:grpSpPr>
          <a:xfrm>
            <a:off x="7798008" y="1578704"/>
            <a:ext cx="3203665" cy="4092885"/>
            <a:chOff x="6791428" y="1511510"/>
            <a:chExt cx="3203665" cy="4092885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D92F9CC-7B04-8F45-B572-7D7977E737D7}"/>
                </a:ext>
              </a:extLst>
            </p:cNvPr>
            <p:cNvSpPr/>
            <p:nvPr/>
          </p:nvSpPr>
          <p:spPr>
            <a:xfrm>
              <a:off x="6791428" y="2544068"/>
              <a:ext cx="3203665" cy="3012829"/>
            </a:xfrm>
            <a:prstGeom prst="ellipse">
              <a:avLst/>
            </a:prstGeom>
            <a:pattFill prst="lgCheck">
              <a:fgClr>
                <a:schemeClr val="accent5"/>
              </a:fgClr>
              <a:bgClr>
                <a:srgbClr val="000000"/>
              </a:bgClr>
            </a:pattFill>
            <a:ln w="12700" cap="flat">
              <a:solidFill>
                <a:schemeClr val="accent5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E9E1949-3570-7649-B3E9-34911121708C}"/>
                </a:ext>
              </a:extLst>
            </p:cNvPr>
            <p:cNvGrpSpPr/>
            <p:nvPr/>
          </p:nvGrpSpPr>
          <p:grpSpPr>
            <a:xfrm>
              <a:off x="6839955" y="1511510"/>
              <a:ext cx="3084834" cy="4092885"/>
              <a:chOff x="7027157" y="1438053"/>
              <a:chExt cx="3084834" cy="409288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17B3A0C-9649-4046-A94F-BA7F21F2BB21}"/>
                  </a:ext>
                </a:extLst>
              </p:cNvPr>
              <p:cNvGrpSpPr/>
              <p:nvPr/>
            </p:nvGrpSpPr>
            <p:grpSpPr>
              <a:xfrm>
                <a:off x="7027157" y="2450703"/>
                <a:ext cx="3084834" cy="3080235"/>
                <a:chOff x="8340971" y="3305908"/>
                <a:chExt cx="3084834" cy="308023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CAF41C0-771D-3A4C-9D56-C9C5A417E92C}"/>
                    </a:ext>
                  </a:extLst>
                </p:cNvPr>
                <p:cNvSpPr/>
                <p:nvPr/>
              </p:nvSpPr>
              <p:spPr>
                <a:xfrm>
                  <a:off x="8475785" y="3429000"/>
                  <a:ext cx="2801815" cy="2807677"/>
                </a:xfrm>
                <a:prstGeom prst="ellipse">
                  <a:avLst/>
                </a:prstGeom>
                <a:grpFill/>
                <a:ln w="1270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67F5934A-FB35-D54C-957D-673CF57E72B0}"/>
                    </a:ext>
                  </a:extLst>
                </p:cNvPr>
                <p:cNvGrpSpPr/>
                <p:nvPr/>
              </p:nvGrpSpPr>
              <p:grpSpPr>
                <a:xfrm>
                  <a:off x="9753600" y="3305908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6DD43E86-720A-1D42-9206-9B7CFDA5B12E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FF371540-4104-194E-A153-E675B619E8FA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23B77887-F2BA-D246-8E2A-3158F15AE773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725DEE57-B86C-9543-B3A9-1FFAB9B3DBB2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9BF844F-5992-4443-ADA1-4753391E711D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909F1287-2550-0840-B885-B39B7A9A12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C175420D-9D36-F94E-8598-E388D82EA0D8}"/>
                    </a:ext>
                  </a:extLst>
                </p:cNvPr>
                <p:cNvGrpSpPr/>
                <p:nvPr/>
              </p:nvGrpSpPr>
              <p:grpSpPr>
                <a:xfrm rot="10800000">
                  <a:off x="8340971" y="4753707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4AAAC8B1-93D5-0C45-9E57-E3450FB50598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E8944B-6A46-194F-819E-3DCC6303D916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F54DC35-44E9-4945-9313-8CC01943536C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5CDF04EC-F442-1941-9952-22A28B994A85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9CA0662B-F3B4-F14E-8D8B-F9071D02619A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5CA3A3F1-8DE8-5C4D-8DCB-63021E9891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89F4A89-DC91-134B-BBF3-2F2E88ED4829}"/>
                    </a:ext>
                  </a:extLst>
                </p:cNvPr>
                <p:cNvGrpSpPr/>
                <p:nvPr/>
              </p:nvGrpSpPr>
              <p:grpSpPr>
                <a:xfrm rot="5400000">
                  <a:off x="9780180" y="4728188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06B16531-D0FB-3345-9592-4C9ACF2B5E28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707F595A-E1D9-604F-A321-41CFF69CB41C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2E24E4C1-C257-8046-AD02-C3B8F257D06A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955A8CF5-7390-5643-87A6-870E16106616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76D08C07-AFDE-CD4D-8439-B3442F5EA6A6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3AB1EB9-DCC3-5247-B133-5781053C89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611BD5-D569-E044-8CEE-D9695ED28E44}"/>
                    </a:ext>
                  </a:extLst>
                </p:cNvPr>
                <p:cNvGrpSpPr/>
                <p:nvPr/>
              </p:nvGrpSpPr>
              <p:grpSpPr>
                <a:xfrm rot="16200000">
                  <a:off x="8329185" y="3327581"/>
                  <a:ext cx="1658814" cy="1632436"/>
                  <a:chOff x="9753600" y="3305908"/>
                  <a:chExt cx="1658814" cy="1632436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B3207EE2-3471-0743-AC32-B0370726667C}"/>
                      </a:ext>
                    </a:extLst>
                  </p:cNvPr>
                  <p:cNvSpPr/>
                  <p:nvPr/>
                </p:nvSpPr>
                <p:spPr>
                  <a:xfrm>
                    <a:off x="9753600" y="330590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3D6314A-3A83-9649-9490-8FAA5F9503FB}"/>
                      </a:ext>
                    </a:extLst>
                  </p:cNvPr>
                  <p:cNvSpPr/>
                  <p:nvPr/>
                </p:nvSpPr>
                <p:spPr>
                  <a:xfrm rot="1228125">
                    <a:off x="10223197" y="3394232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E255089-3406-9F4F-8EB0-4D523162DE0F}"/>
                      </a:ext>
                    </a:extLst>
                  </p:cNvPr>
                  <p:cNvSpPr/>
                  <p:nvPr/>
                </p:nvSpPr>
                <p:spPr>
                  <a:xfrm rot="2505183">
                    <a:off x="10679723" y="3630238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F55DA583-840F-5B4B-B152-C4C474A59594}"/>
                      </a:ext>
                    </a:extLst>
                  </p:cNvPr>
                  <p:cNvSpPr/>
                  <p:nvPr/>
                </p:nvSpPr>
                <p:spPr>
                  <a:xfrm rot="3518075">
                    <a:off x="10984504" y="3942856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236D39F7-E3BA-9942-9671-D472F0CAE264}"/>
                      </a:ext>
                    </a:extLst>
                  </p:cNvPr>
                  <p:cNvSpPr/>
                  <p:nvPr/>
                </p:nvSpPr>
                <p:spPr>
                  <a:xfrm rot="4680177">
                    <a:off x="11183872" y="4341444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51119A9F-2D06-8B46-9A75-127B52876C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239499" y="4765429"/>
                    <a:ext cx="211015" cy="134815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bg1">
                        <a:lumMod val="65000"/>
                      </a:schemeClr>
                    </a:solidFill>
                    <a:prstDash val="solid"/>
                    <a:miter lim="8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CC4738DF-A586-5247-B61C-61BEF2566795}"/>
                  </a:ext>
                </a:extLst>
              </p:cNvPr>
              <p:cNvSpPr/>
              <p:nvPr/>
            </p:nvSpPr>
            <p:spPr>
              <a:xfrm>
                <a:off x="8393728" y="1438053"/>
                <a:ext cx="351692" cy="152400"/>
              </a:xfrm>
              <a:prstGeom prst="trapezoid">
                <a:avLst/>
              </a:prstGeom>
              <a:solidFill>
                <a:srgbClr val="FF0000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3977CEF-D9F3-3844-9A79-FCDA48B61355}"/>
                  </a:ext>
                </a:extLst>
              </p:cNvPr>
              <p:cNvCxnSpPr>
                <a:stCxn id="43" idx="2"/>
                <a:endCxn id="58" idx="0"/>
              </p:cNvCxnSpPr>
              <p:nvPr/>
            </p:nvCxnSpPr>
            <p:spPr>
              <a:xfrm flipH="1">
                <a:off x="8555489" y="1590453"/>
                <a:ext cx="14085" cy="868734"/>
              </a:xfrm>
              <a:prstGeom prst="straightConnector1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09AD44C-46F3-4445-9382-8108001EF9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90784" y="1590453"/>
                <a:ext cx="17710" cy="1078663"/>
              </a:xfrm>
              <a:prstGeom prst="straightConnector1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BA8F6D6-C10C-3444-80AD-3D9653A9BC5D}"/>
                  </a:ext>
                </a:extLst>
              </p:cNvPr>
              <p:cNvSpPr txBox="1"/>
              <p:nvPr/>
            </p:nvSpPr>
            <p:spPr>
              <a:xfrm>
                <a:off x="7271576" y="1864555"/>
                <a:ext cx="12100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</a:rPr>
                  <a:t>d</a:t>
                </a:r>
                <a:r>
                  <a:rPr lang="en-US" sz="3200" baseline="-25000" dirty="0" err="1">
                    <a:solidFill>
                      <a:schemeClr val="bg1"/>
                    </a:solidFill>
                  </a:rPr>
                  <a:t>surface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796E464-1F07-5546-B67D-F5A5B90FA92E}"/>
                  </a:ext>
                </a:extLst>
              </p:cNvPr>
              <p:cNvSpPr txBox="1"/>
              <p:nvPr/>
            </p:nvSpPr>
            <p:spPr>
              <a:xfrm>
                <a:off x="8877303" y="1900448"/>
                <a:ext cx="11737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</a:rPr>
                  <a:t>d</a:t>
                </a:r>
                <a:r>
                  <a:rPr lang="en-US" sz="3200" baseline="-25000" dirty="0" err="1">
                    <a:solidFill>
                      <a:schemeClr val="bg1"/>
                    </a:solidFill>
                  </a:rPr>
                  <a:t>groove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7EDC17-26F1-6D42-B0C4-E41FBF8C950B}"/>
              </a:ext>
            </a:extLst>
          </p:cNvPr>
          <p:cNvCxnSpPr>
            <a:cxnSpLocks/>
          </p:cNvCxnSpPr>
          <p:nvPr/>
        </p:nvCxnSpPr>
        <p:spPr>
          <a:xfrm flipH="1" flipV="1">
            <a:off x="7158789" y="3103422"/>
            <a:ext cx="822560" cy="317463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3E50928-75C2-354D-8F99-84AFC491D026}"/>
              </a:ext>
            </a:extLst>
          </p:cNvPr>
          <p:cNvSpPr txBox="1"/>
          <p:nvPr/>
        </p:nvSpPr>
        <p:spPr>
          <a:xfrm>
            <a:off x="5960351" y="2639420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Debris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00758-BE7E-A14B-97F1-12B1CE3B34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28</a:t>
            </a:fld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E4B22A0-026F-D548-8CF9-04B03586749A}"/>
              </a:ext>
            </a:extLst>
          </p:cNvPr>
          <p:cNvSpPr txBox="1"/>
          <p:nvPr/>
        </p:nvSpPr>
        <p:spPr>
          <a:xfrm>
            <a:off x="5103588" y="553325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Challenges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F45824-6505-394E-9B2D-95201EAA8156}"/>
              </a:ext>
            </a:extLst>
          </p:cNvPr>
          <p:cNvSpPr txBox="1"/>
          <p:nvPr/>
        </p:nvSpPr>
        <p:spPr>
          <a:xfrm>
            <a:off x="838199" y="5815638"/>
            <a:ext cx="3844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Insufficient resolution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45533AF-9647-674B-9E30-984839F83EC6}"/>
              </a:ext>
            </a:extLst>
          </p:cNvPr>
          <p:cNvSpPr txBox="1"/>
          <p:nvPr/>
        </p:nvSpPr>
        <p:spPr>
          <a:xfrm>
            <a:off x="7921245" y="5770121"/>
            <a:ext cx="2935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Debris resilience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66E4349-4834-D14F-9562-51930EDDF9EC}"/>
              </a:ext>
            </a:extLst>
          </p:cNvPr>
          <p:cNvSpPr/>
          <p:nvPr/>
        </p:nvSpPr>
        <p:spPr>
          <a:xfrm>
            <a:off x="5892042" y="1352046"/>
            <a:ext cx="5763667" cy="4990492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9BD9A8-395F-0743-B5E5-C048853A8E44}"/>
              </a:ext>
            </a:extLst>
          </p:cNvPr>
          <p:cNvCxnSpPr/>
          <p:nvPr/>
        </p:nvCxnSpPr>
        <p:spPr>
          <a:xfrm flipH="1">
            <a:off x="2830239" y="3830822"/>
            <a:ext cx="1761557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5A674E-5BB2-7141-8113-ACF78985F9AF}"/>
              </a:ext>
            </a:extLst>
          </p:cNvPr>
          <p:cNvSpPr txBox="1"/>
          <p:nvPr/>
        </p:nvSpPr>
        <p:spPr>
          <a:xfrm>
            <a:off x="945767" y="3353769"/>
            <a:ext cx="200693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Feature rich groove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C5EDB57-5E0E-9B4D-AD77-627D28982521}"/>
              </a:ext>
            </a:extLst>
          </p:cNvPr>
          <p:cNvSpPr/>
          <p:nvPr/>
        </p:nvSpPr>
        <p:spPr>
          <a:xfrm rot="10800000">
            <a:off x="4328156" y="3263941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63500" cap="flat">
            <a:solidFill>
              <a:srgbClr val="00B0F0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2302E-5A73-844B-839C-F43D2092A6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204019-A213-CA41-91FC-883651E56B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62" y="2039815"/>
            <a:ext cx="5982220" cy="3125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17241-13FB-9A4F-8E67-E57EC15A30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282" y="328247"/>
            <a:ext cx="3688938" cy="1840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B81C0-5BC5-9842-BFFC-EC9713DB68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087" y="2302604"/>
            <a:ext cx="3617051" cy="2326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DF789E-20C0-A642-A6A0-419C55992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973" y="4848782"/>
            <a:ext cx="3409949" cy="1909571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C2F5D33B-D296-4546-870C-017FEA9B5E51}"/>
              </a:ext>
            </a:extLst>
          </p:cNvPr>
          <p:cNvSpPr/>
          <p:nvPr/>
        </p:nvSpPr>
        <p:spPr>
          <a:xfrm rot="10800000">
            <a:off x="3155232" y="5165523"/>
            <a:ext cx="2940767" cy="1592829"/>
          </a:xfrm>
          <a:prstGeom prst="wedgeEllipseCallou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15" descr="Skull">
            <a:extLst>
              <a:ext uri="{FF2B5EF4-FFF2-40B4-BE49-F238E27FC236}">
                <a16:creationId xmlns:a16="http://schemas.microsoft.com/office/drawing/2014/main" id="{3E132065-D15E-1D4D-B975-D02A966C5E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0055" y="6045982"/>
            <a:ext cx="512130" cy="512130"/>
          </a:xfrm>
          <a:prstGeom prst="rect">
            <a:avLst/>
          </a:prstGeom>
        </p:spPr>
      </p:pic>
      <p:pic>
        <p:nvPicPr>
          <p:cNvPr id="17" name="Graphic 16" descr="Skull">
            <a:extLst>
              <a:ext uri="{FF2B5EF4-FFF2-40B4-BE49-F238E27FC236}">
                <a16:creationId xmlns:a16="http://schemas.microsoft.com/office/drawing/2014/main" id="{66AB3D6F-B9BB-C445-96F1-D5EFBFF607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2946" y="6057706"/>
            <a:ext cx="512130" cy="512130"/>
          </a:xfrm>
          <a:prstGeom prst="rect">
            <a:avLst/>
          </a:prstGeom>
        </p:spPr>
      </p:pic>
      <p:pic>
        <p:nvPicPr>
          <p:cNvPr id="18" name="Graphic 17" descr="Skull">
            <a:extLst>
              <a:ext uri="{FF2B5EF4-FFF2-40B4-BE49-F238E27FC236}">
                <a16:creationId xmlns:a16="http://schemas.microsoft.com/office/drawing/2014/main" id="{E0CEBE80-3218-6D4A-9513-80B757769F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35837" y="6045982"/>
            <a:ext cx="512130" cy="512130"/>
          </a:xfrm>
          <a:prstGeom prst="rect">
            <a:avLst/>
          </a:prstGeom>
        </p:spPr>
      </p:pic>
      <p:pic>
        <p:nvPicPr>
          <p:cNvPr id="20" name="Graphic 19" descr="Empty battery">
            <a:extLst>
              <a:ext uri="{FF2B5EF4-FFF2-40B4-BE49-F238E27FC236}">
                <a16:creationId xmlns:a16="http://schemas.microsoft.com/office/drawing/2014/main" id="{98153343-D9B7-0244-B1B0-92D6B13873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26688" y="5380896"/>
            <a:ext cx="773441" cy="773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480830-F6D5-2C48-A5CC-478B3FC7022E}"/>
              </a:ext>
            </a:extLst>
          </p:cNvPr>
          <p:cNvSpPr txBox="1"/>
          <p:nvPr/>
        </p:nvSpPr>
        <p:spPr>
          <a:xfrm>
            <a:off x="3518648" y="5580187"/>
            <a:ext cx="13112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TIRE HEALTH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E3BB15-3EB1-9547-85CB-26A1426BC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C5EDB57-5E0E-9B4D-AD77-627D28982521}"/>
              </a:ext>
            </a:extLst>
          </p:cNvPr>
          <p:cNvSpPr/>
          <p:nvPr/>
        </p:nvSpPr>
        <p:spPr>
          <a:xfrm rot="10800000">
            <a:off x="4328156" y="3263941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63500" cap="flat">
            <a:solidFill>
              <a:srgbClr val="00B0F0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B9EC8AD-79B6-EE4C-ACC1-285565C17DD4}"/>
              </a:ext>
            </a:extLst>
          </p:cNvPr>
          <p:cNvSpPr/>
          <p:nvPr/>
        </p:nvSpPr>
        <p:spPr>
          <a:xfrm rot="10800000">
            <a:off x="4326181" y="3261966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63500" cap="flat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91000">
                  <a:schemeClr val="accent5">
                    <a:lumMod val="95000"/>
                    <a:lumOff val="5000"/>
                    <a:alpha val="91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3E0A5-9B7A-CD4E-A152-1F720E1E05D7}"/>
              </a:ext>
            </a:extLst>
          </p:cNvPr>
          <p:cNvGrpSpPr/>
          <p:nvPr/>
        </p:nvGrpSpPr>
        <p:grpSpPr>
          <a:xfrm>
            <a:off x="54566" y="1836598"/>
            <a:ext cx="4915813" cy="3184800"/>
            <a:chOff x="312051" y="77165"/>
            <a:chExt cx="4915813" cy="3184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A7729A-6160-334E-AA74-A166891DBE3D}"/>
                </a:ext>
              </a:extLst>
            </p:cNvPr>
            <p:cNvGrpSpPr/>
            <p:nvPr/>
          </p:nvGrpSpPr>
          <p:grpSpPr>
            <a:xfrm>
              <a:off x="312051" y="77165"/>
              <a:ext cx="3589967" cy="3184800"/>
              <a:chOff x="107914" y="374983"/>
              <a:chExt cx="2676229" cy="248312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3D0B2DC-A38C-4C4C-A94B-109184B69B8A}"/>
                  </a:ext>
                </a:extLst>
              </p:cNvPr>
              <p:cNvGrpSpPr/>
              <p:nvPr/>
            </p:nvGrpSpPr>
            <p:grpSpPr>
              <a:xfrm>
                <a:off x="614149" y="655093"/>
                <a:ext cx="2169994" cy="1665026"/>
                <a:chOff x="532263" y="-13647"/>
                <a:chExt cx="2169994" cy="1665026"/>
              </a:xfrm>
            </p:grpSpPr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48E4AD1-C22B-8447-9DBE-4DDD34B34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10" y="-13647"/>
                  <a:ext cx="0" cy="1665026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59A965B-C4CE-524E-B15B-27300A0FD9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2263" y="1651379"/>
                  <a:ext cx="2169994" cy="0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562532-7431-334E-B084-5B0180878D9D}"/>
                  </a:ext>
                </a:extLst>
              </p:cNvPr>
              <p:cNvSpPr txBox="1"/>
              <p:nvPr/>
            </p:nvSpPr>
            <p:spPr>
              <a:xfrm>
                <a:off x="985155" y="2334890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RANGE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4B05DB4-3018-3B4A-BAED-E5B72F281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0060" y="655093"/>
                <a:ext cx="0" cy="1656499"/>
              </a:xfrm>
              <a:prstGeom prst="straightConnector1">
                <a:avLst/>
              </a:prstGeom>
              <a:noFill/>
              <a:ln w="63500" cap="flat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0B5E7E-BA68-6848-9B65-558FC6E81BDF}"/>
                  </a:ext>
                </a:extLst>
              </p:cNvPr>
              <p:cNvSpPr txBox="1"/>
              <p:nvPr/>
            </p:nvSpPr>
            <p:spPr>
              <a:xfrm rot="16200000">
                <a:off x="-344468" y="827365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RSSI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B062F97-95DC-734E-8E67-4801FAD68B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8306" y="2009958"/>
                <a:ext cx="0" cy="301634"/>
              </a:xfrm>
              <a:prstGeom prst="straightConnector1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E1014B-FB79-4B40-9B54-3F987970CFC5}"/>
                </a:ext>
              </a:extLst>
            </p:cNvPr>
            <p:cNvSpPr/>
            <p:nvPr/>
          </p:nvSpPr>
          <p:spPr>
            <a:xfrm>
              <a:off x="2576945" y="558140"/>
              <a:ext cx="308747" cy="261252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A29435-6AB9-F342-9B5D-6ED5DBDA1D19}"/>
                </a:ext>
              </a:extLst>
            </p:cNvPr>
            <p:cNvSpPr/>
            <p:nvPr/>
          </p:nvSpPr>
          <p:spPr>
            <a:xfrm>
              <a:off x="2576934" y="881292"/>
              <a:ext cx="308747" cy="261252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9D7BB8-1E92-3544-940B-7B2AEC2943FF}"/>
                </a:ext>
              </a:extLst>
            </p:cNvPr>
            <p:cNvSpPr txBox="1"/>
            <p:nvPr/>
          </p:nvSpPr>
          <p:spPr>
            <a:xfrm>
              <a:off x="2981517" y="523837"/>
              <a:ext cx="22233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Feature rich groove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7AB88DF-7757-044E-BC5B-DD1446EB08A8}"/>
                </a:ext>
              </a:extLst>
            </p:cNvPr>
            <p:cNvSpPr txBox="1"/>
            <p:nvPr/>
          </p:nvSpPr>
          <p:spPr>
            <a:xfrm>
              <a:off x="3004548" y="808248"/>
              <a:ext cx="22233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Debris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8E6EF-0A24-254B-B961-400B2E606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E6919A-7C0E-E64A-8834-12EBEF3A8D11}"/>
              </a:ext>
            </a:extLst>
          </p:cNvPr>
          <p:cNvGrpSpPr/>
          <p:nvPr/>
        </p:nvGrpSpPr>
        <p:grpSpPr>
          <a:xfrm>
            <a:off x="606590" y="282452"/>
            <a:ext cx="10978821" cy="6293097"/>
            <a:chOff x="2467751" y="747396"/>
            <a:chExt cx="5110357" cy="406695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2C112CE-CED7-CA4E-9622-52E84A2677B9}"/>
                </a:ext>
              </a:extLst>
            </p:cNvPr>
            <p:cNvCxnSpPr>
              <a:cxnSpLocks/>
            </p:cNvCxnSpPr>
            <p:nvPr/>
          </p:nvCxnSpPr>
          <p:spPr>
            <a:xfrm>
              <a:off x="3099460" y="1068027"/>
              <a:ext cx="10427" cy="285083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triangl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0AE57D8-C45C-D74F-80D4-5C62BCB611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508" y="3918857"/>
              <a:ext cx="4471600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A359ABE-F80B-A54C-9E17-4B4593ED6064}"/>
                </a:ext>
              </a:extLst>
            </p:cNvPr>
            <p:cNvCxnSpPr>
              <a:cxnSpLocks/>
            </p:cNvCxnSpPr>
            <p:nvPr/>
          </p:nvCxnSpPr>
          <p:spPr>
            <a:xfrm>
              <a:off x="3742902" y="1349555"/>
              <a:ext cx="0" cy="744165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51E108B-DEE7-E147-AE98-22F29E220EC3}"/>
                </a:ext>
              </a:extLst>
            </p:cNvPr>
            <p:cNvCxnSpPr>
              <a:cxnSpLocks/>
            </p:cNvCxnSpPr>
            <p:nvPr/>
          </p:nvCxnSpPr>
          <p:spPr>
            <a:xfrm>
              <a:off x="4376037" y="2634040"/>
              <a:ext cx="0" cy="24003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F412ACF-3263-BC4D-93C0-C576EBF3D157}"/>
                </a:ext>
              </a:extLst>
            </p:cNvPr>
            <p:cNvCxnSpPr>
              <a:cxnSpLocks/>
            </p:cNvCxnSpPr>
            <p:nvPr/>
          </p:nvCxnSpPr>
          <p:spPr>
            <a:xfrm>
              <a:off x="5020271" y="2802576"/>
              <a:ext cx="0" cy="24003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7105A42-7E65-654B-891F-264A942A7A36}"/>
                </a:ext>
              </a:extLst>
            </p:cNvPr>
            <p:cNvCxnSpPr>
              <a:cxnSpLocks/>
            </p:cNvCxnSpPr>
            <p:nvPr/>
          </p:nvCxnSpPr>
          <p:spPr>
            <a:xfrm>
              <a:off x="5658357" y="2912318"/>
              <a:ext cx="0" cy="24003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92CC7A7-4784-CA45-909A-0CB96B0A2CC5}"/>
                </a:ext>
              </a:extLst>
            </p:cNvPr>
            <p:cNvCxnSpPr>
              <a:cxnSpLocks/>
            </p:cNvCxnSpPr>
            <p:nvPr/>
          </p:nvCxnSpPr>
          <p:spPr>
            <a:xfrm>
              <a:off x="6287896" y="2972407"/>
              <a:ext cx="0" cy="22009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E10215A-851B-9747-A200-E5EDEB82FF7F}"/>
                </a:ext>
              </a:extLst>
            </p:cNvPr>
            <p:cNvCxnSpPr>
              <a:cxnSpLocks/>
            </p:cNvCxnSpPr>
            <p:nvPr/>
          </p:nvCxnSpPr>
          <p:spPr>
            <a:xfrm>
              <a:off x="6934528" y="3082452"/>
              <a:ext cx="0" cy="201574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EC0C1A4-EB27-A141-9FA4-4A89E8D7C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9461" y="3511582"/>
              <a:ext cx="139395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1B0A61D-AE32-6C45-9F0C-657F58F727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9461" y="3099960"/>
              <a:ext cx="139395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03807B4-D11B-F44F-B041-631F7EE231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581" y="2688335"/>
              <a:ext cx="139395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2296BA8-A9F2-2843-ABE3-9ABF219BF4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3330" y="2279891"/>
              <a:ext cx="139395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113B9EF-1C40-134A-8A2A-FAA6BE9AE8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581" y="1863906"/>
              <a:ext cx="139395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B117C76-0577-B742-A914-A88A1B0FCD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508" y="1446422"/>
              <a:ext cx="139395" cy="0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C294A50-16D7-4B4C-ABC1-63BD89E1146E}"/>
                </a:ext>
              </a:extLst>
            </p:cNvPr>
            <p:cNvSpPr/>
            <p:nvPr/>
          </p:nvSpPr>
          <p:spPr>
            <a:xfrm>
              <a:off x="3607459" y="1707677"/>
              <a:ext cx="240654" cy="2202631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400A2E2-4C42-F143-8561-1BA3A4AE3E28}"/>
                </a:ext>
              </a:extLst>
            </p:cNvPr>
            <p:cNvSpPr/>
            <p:nvPr/>
          </p:nvSpPr>
          <p:spPr>
            <a:xfrm>
              <a:off x="4258051" y="2750185"/>
              <a:ext cx="228144" cy="1160123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66FC3FB-ABE3-1343-88A2-48C1F38EBB20}"/>
                </a:ext>
              </a:extLst>
            </p:cNvPr>
            <p:cNvSpPr/>
            <p:nvPr/>
          </p:nvSpPr>
          <p:spPr>
            <a:xfrm>
              <a:off x="4891504" y="2912319"/>
              <a:ext cx="240654" cy="998142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227DBAA-A65E-F142-9F69-1B29554AFBE4}"/>
                </a:ext>
              </a:extLst>
            </p:cNvPr>
            <p:cNvSpPr/>
            <p:nvPr/>
          </p:nvSpPr>
          <p:spPr>
            <a:xfrm>
              <a:off x="5524640" y="3008243"/>
              <a:ext cx="237048" cy="902065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CD0FBBB-53F0-6C47-8B3B-B5C76C374CE3}"/>
                </a:ext>
              </a:extLst>
            </p:cNvPr>
            <p:cNvSpPr/>
            <p:nvPr/>
          </p:nvSpPr>
          <p:spPr>
            <a:xfrm>
              <a:off x="6179214" y="3082452"/>
              <a:ext cx="237031" cy="827855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2FAB0F8-D85F-5243-B3EC-3663A07C6C9E}"/>
                </a:ext>
              </a:extLst>
            </p:cNvPr>
            <p:cNvSpPr/>
            <p:nvPr/>
          </p:nvSpPr>
          <p:spPr>
            <a:xfrm>
              <a:off x="6814106" y="3192496"/>
              <a:ext cx="231675" cy="717809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BE343EB-FF16-0341-9DCB-EFE7AFA74411}"/>
                </a:ext>
              </a:extLst>
            </p:cNvPr>
            <p:cNvSpPr txBox="1"/>
            <p:nvPr/>
          </p:nvSpPr>
          <p:spPr>
            <a:xfrm>
              <a:off x="2789589" y="3340100"/>
              <a:ext cx="605112" cy="33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0.5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DB1EC63-B5F6-8449-90A6-C347451CEE3C}"/>
                </a:ext>
              </a:extLst>
            </p:cNvPr>
            <p:cNvSpPr txBox="1"/>
            <p:nvPr/>
          </p:nvSpPr>
          <p:spPr>
            <a:xfrm>
              <a:off x="2911851" y="2915403"/>
              <a:ext cx="605112" cy="33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5E7E2BD-B95B-9A47-8170-9F75F08D2FEE}"/>
                </a:ext>
              </a:extLst>
            </p:cNvPr>
            <p:cNvSpPr txBox="1"/>
            <p:nvPr/>
          </p:nvSpPr>
          <p:spPr>
            <a:xfrm>
              <a:off x="2795940" y="2506851"/>
              <a:ext cx="605112" cy="33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D5AC248-B925-D445-A85C-034B8220F421}"/>
                </a:ext>
              </a:extLst>
            </p:cNvPr>
            <p:cNvSpPr txBox="1"/>
            <p:nvPr/>
          </p:nvSpPr>
          <p:spPr>
            <a:xfrm>
              <a:off x="2916635" y="2091689"/>
              <a:ext cx="605112" cy="33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DC8774-1CDD-4141-93CD-9D6C8592A4BF}"/>
                </a:ext>
              </a:extLst>
            </p:cNvPr>
            <p:cNvSpPr txBox="1"/>
            <p:nvPr/>
          </p:nvSpPr>
          <p:spPr>
            <a:xfrm>
              <a:off x="2795940" y="1666992"/>
              <a:ext cx="605112" cy="33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2.5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91A29E-1054-7849-B4BD-C4D6FE60FC41}"/>
                </a:ext>
              </a:extLst>
            </p:cNvPr>
            <p:cNvSpPr txBox="1"/>
            <p:nvPr/>
          </p:nvSpPr>
          <p:spPr>
            <a:xfrm>
              <a:off x="2917635" y="1276329"/>
              <a:ext cx="605112" cy="33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AF32FFC-A5B8-8548-A41E-8040C6FE67D2}"/>
                    </a:ext>
                  </a:extLst>
                </p:cNvPr>
                <p:cNvSpPr txBox="1"/>
                <p:nvPr/>
              </p:nvSpPr>
              <p:spPr>
                <a:xfrm>
                  <a:off x="3040465" y="747396"/>
                  <a:ext cx="605112" cy="3381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dirty="0">
                      <a:solidFill>
                        <a:schemeClr val="bg1"/>
                      </a:solidFill>
                    </a:rPr>
                    <a:t>x</a:t>
                  </a:r>
                  <a14:m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a14:m>
                  <a:endPara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AF32FFC-A5B8-8548-A41E-8040C6FE67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0465" y="747396"/>
                  <a:ext cx="605112" cy="338133"/>
                </a:xfrm>
                <a:prstGeom prst="rect">
                  <a:avLst/>
                </a:prstGeom>
                <a:blipFill>
                  <a:blip r:embed="rId4"/>
                  <a:stretch>
                    <a:fillRect l="-12621" t="-9524" b="-2857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1F9D06D-BA4E-934D-BBAF-DB8F29012682}"/>
                </a:ext>
              </a:extLst>
            </p:cNvPr>
            <p:cNvSpPr txBox="1"/>
            <p:nvPr/>
          </p:nvSpPr>
          <p:spPr>
            <a:xfrm>
              <a:off x="4921553" y="4421194"/>
              <a:ext cx="1178704" cy="39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Materials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FCF4E14-B3CF-7443-A737-A8197A075814}"/>
                </a:ext>
              </a:extLst>
            </p:cNvPr>
            <p:cNvSpPr txBox="1"/>
            <p:nvPr/>
          </p:nvSpPr>
          <p:spPr>
            <a:xfrm>
              <a:off x="3258761" y="3971043"/>
              <a:ext cx="898372" cy="716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Aluminium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BAB2A6-50EC-3749-870D-4B49AB6E1EE9}"/>
                </a:ext>
              </a:extLst>
            </p:cNvPr>
            <p:cNvSpPr txBox="1"/>
            <p:nvPr/>
          </p:nvSpPr>
          <p:spPr>
            <a:xfrm>
              <a:off x="3922937" y="3971043"/>
              <a:ext cx="898372" cy="39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Paper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3902CE7-98F3-9048-8132-F637E343E435}"/>
                </a:ext>
              </a:extLst>
            </p:cNvPr>
            <p:cNvSpPr txBox="1"/>
            <p:nvPr/>
          </p:nvSpPr>
          <p:spPr>
            <a:xfrm>
              <a:off x="4562645" y="3971042"/>
              <a:ext cx="898372" cy="39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Rubber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D7BD3D1-1E65-A242-89B2-72FF83305FC9}"/>
                </a:ext>
              </a:extLst>
            </p:cNvPr>
            <p:cNvSpPr txBox="1"/>
            <p:nvPr/>
          </p:nvSpPr>
          <p:spPr>
            <a:xfrm>
              <a:off x="5209171" y="3973446"/>
              <a:ext cx="898372" cy="39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Cloth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FB91F8F-05BA-6E4F-B002-8F89368C80A3}"/>
                </a:ext>
              </a:extLst>
            </p:cNvPr>
            <p:cNvSpPr txBox="1"/>
            <p:nvPr/>
          </p:nvSpPr>
          <p:spPr>
            <a:xfrm>
              <a:off x="5841049" y="3965062"/>
              <a:ext cx="898372" cy="39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Plastic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602BC6C-0E9F-474F-87BD-7BC69E9A994B}"/>
                </a:ext>
              </a:extLst>
            </p:cNvPr>
            <p:cNvSpPr txBox="1"/>
            <p:nvPr/>
          </p:nvSpPr>
          <p:spPr>
            <a:xfrm>
              <a:off x="6513055" y="3965062"/>
              <a:ext cx="898372" cy="716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Cardboard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3EE68CA-2EEE-114E-8B15-30485757B35A}"/>
                </a:ext>
              </a:extLst>
            </p:cNvPr>
            <p:cNvSpPr txBox="1"/>
            <p:nvPr/>
          </p:nvSpPr>
          <p:spPr>
            <a:xfrm rot="16200000">
              <a:off x="1869239" y="2306188"/>
              <a:ext cx="1440567" cy="243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RSSI (linear)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1063B0E-0013-5745-9C82-B568AE2867DE}"/>
              </a:ext>
            </a:extLst>
          </p:cNvPr>
          <p:cNvSpPr/>
          <p:nvPr/>
        </p:nvSpPr>
        <p:spPr>
          <a:xfrm>
            <a:off x="2406596" y="1062940"/>
            <a:ext cx="1748995" cy="4715156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8A8A1-7D72-964A-83C2-3A21B084B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C5EDB57-5E0E-9B4D-AD77-627D28982521}"/>
              </a:ext>
            </a:extLst>
          </p:cNvPr>
          <p:cNvSpPr/>
          <p:nvPr/>
        </p:nvSpPr>
        <p:spPr>
          <a:xfrm rot="10800000">
            <a:off x="4328156" y="3263941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63500" cap="flat">
            <a:solidFill>
              <a:srgbClr val="00B0F0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B9EC8AD-79B6-EE4C-ACC1-285565C17DD4}"/>
              </a:ext>
            </a:extLst>
          </p:cNvPr>
          <p:cNvSpPr/>
          <p:nvPr/>
        </p:nvSpPr>
        <p:spPr>
          <a:xfrm rot="10800000">
            <a:off x="4326181" y="3261966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63500" cap="flat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91000">
                  <a:schemeClr val="accent5">
                    <a:lumMod val="95000"/>
                    <a:lumOff val="5000"/>
                    <a:alpha val="91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3E0A5-9B7A-CD4E-A152-1F720E1E05D7}"/>
              </a:ext>
            </a:extLst>
          </p:cNvPr>
          <p:cNvGrpSpPr/>
          <p:nvPr/>
        </p:nvGrpSpPr>
        <p:grpSpPr>
          <a:xfrm>
            <a:off x="54566" y="1836598"/>
            <a:ext cx="5361798" cy="3184800"/>
            <a:chOff x="312051" y="77165"/>
            <a:chExt cx="5361798" cy="3184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A7729A-6160-334E-AA74-A166891DBE3D}"/>
                </a:ext>
              </a:extLst>
            </p:cNvPr>
            <p:cNvGrpSpPr/>
            <p:nvPr/>
          </p:nvGrpSpPr>
          <p:grpSpPr>
            <a:xfrm>
              <a:off x="312051" y="77165"/>
              <a:ext cx="3589967" cy="3184800"/>
              <a:chOff x="107914" y="374983"/>
              <a:chExt cx="2676229" cy="248312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3D0B2DC-A38C-4C4C-A94B-109184B69B8A}"/>
                  </a:ext>
                </a:extLst>
              </p:cNvPr>
              <p:cNvGrpSpPr/>
              <p:nvPr/>
            </p:nvGrpSpPr>
            <p:grpSpPr>
              <a:xfrm>
                <a:off x="614149" y="655093"/>
                <a:ext cx="2169994" cy="1665026"/>
                <a:chOff x="532263" y="-13647"/>
                <a:chExt cx="2169994" cy="1665026"/>
              </a:xfrm>
            </p:grpSpPr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48E4AD1-C22B-8447-9DBE-4DDD34B34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10" y="-13647"/>
                  <a:ext cx="0" cy="1665026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59A965B-C4CE-524E-B15B-27300A0FD9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2263" y="1651379"/>
                  <a:ext cx="2169994" cy="0"/>
                </a:xfrm>
                <a:prstGeom prst="straightConnector1">
                  <a:avLst/>
                </a:prstGeom>
                <a:noFill/>
                <a:ln w="38100" cap="flat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562532-7431-334E-B084-5B0180878D9D}"/>
                  </a:ext>
                </a:extLst>
              </p:cNvPr>
              <p:cNvSpPr txBox="1"/>
              <p:nvPr/>
            </p:nvSpPr>
            <p:spPr>
              <a:xfrm>
                <a:off x="985155" y="2334890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RANGE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4B05DB4-3018-3B4A-BAED-E5B72F281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0060" y="655093"/>
                <a:ext cx="0" cy="1656499"/>
              </a:xfrm>
              <a:prstGeom prst="straightConnector1">
                <a:avLst/>
              </a:prstGeom>
              <a:noFill/>
              <a:ln w="63500" cap="flat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0B5E7E-BA68-6848-9B65-558FC6E81BDF}"/>
                  </a:ext>
                </a:extLst>
              </p:cNvPr>
              <p:cNvSpPr txBox="1"/>
              <p:nvPr/>
            </p:nvSpPr>
            <p:spPr>
              <a:xfrm rot="16200000">
                <a:off x="-344468" y="827365"/>
                <a:ext cx="142798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Calibri"/>
                    <a:cs typeface="Calibri"/>
                    <a:sym typeface="Calibri"/>
                  </a:rPr>
                  <a:t>RSSI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B062F97-95DC-734E-8E67-4801FAD68B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8306" y="2009958"/>
                <a:ext cx="0" cy="301634"/>
              </a:xfrm>
              <a:prstGeom prst="straightConnector1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E1014B-FB79-4B40-9B54-3F987970CFC5}"/>
                </a:ext>
              </a:extLst>
            </p:cNvPr>
            <p:cNvSpPr/>
            <p:nvPr/>
          </p:nvSpPr>
          <p:spPr>
            <a:xfrm>
              <a:off x="2576945" y="558140"/>
              <a:ext cx="308747" cy="261252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A29435-6AB9-F342-9B5D-6ED5DBDA1D19}"/>
                </a:ext>
              </a:extLst>
            </p:cNvPr>
            <p:cNvSpPr/>
            <p:nvPr/>
          </p:nvSpPr>
          <p:spPr>
            <a:xfrm>
              <a:off x="2576934" y="881292"/>
              <a:ext cx="308747" cy="261252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9D7BB8-1E92-3544-940B-7B2AEC2943FF}"/>
                </a:ext>
              </a:extLst>
            </p:cNvPr>
            <p:cNvSpPr txBox="1"/>
            <p:nvPr/>
          </p:nvSpPr>
          <p:spPr>
            <a:xfrm>
              <a:off x="2981516" y="523837"/>
              <a:ext cx="269233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Aluminium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strips in groove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7AB88DF-7757-044E-BC5B-DD1446EB08A8}"/>
                </a:ext>
              </a:extLst>
            </p:cNvPr>
            <p:cNvSpPr txBox="1"/>
            <p:nvPr/>
          </p:nvSpPr>
          <p:spPr>
            <a:xfrm>
              <a:off x="3004548" y="808248"/>
              <a:ext cx="22233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Debris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20D9A0-25B7-A248-A254-F29C663069EA}"/>
              </a:ext>
            </a:extLst>
          </p:cNvPr>
          <p:cNvCxnSpPr>
            <a:cxnSpLocks/>
          </p:cNvCxnSpPr>
          <p:nvPr/>
        </p:nvCxnSpPr>
        <p:spPr>
          <a:xfrm flipV="1">
            <a:off x="1465944" y="1542197"/>
            <a:ext cx="0" cy="741073"/>
          </a:xfrm>
          <a:prstGeom prst="straightConnector1">
            <a:avLst/>
          </a:prstGeom>
          <a:noFill/>
          <a:ln w="63500" cap="flat">
            <a:solidFill>
              <a:srgbClr val="00B0F0"/>
            </a:solidFill>
            <a:prstDash val="sysDot"/>
            <a:miter lim="8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783201D-05F4-8648-854F-AA6B963EFF9C}"/>
              </a:ext>
            </a:extLst>
          </p:cNvPr>
          <p:cNvSpPr txBox="1"/>
          <p:nvPr/>
        </p:nvSpPr>
        <p:spPr>
          <a:xfrm>
            <a:off x="1516055" y="1199426"/>
            <a:ext cx="288830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Encoding a pattern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71E488-5C34-F14B-A8CF-D47D4306488A}"/>
              </a:ext>
            </a:extLst>
          </p:cNvPr>
          <p:cNvSpPr txBox="1"/>
          <p:nvPr/>
        </p:nvSpPr>
        <p:spPr>
          <a:xfrm>
            <a:off x="7575265" y="3255620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F0CAE3-4D11-504C-B429-7A52E8ADC7C0}"/>
              </a:ext>
            </a:extLst>
          </p:cNvPr>
          <p:cNvSpPr txBox="1"/>
          <p:nvPr/>
        </p:nvSpPr>
        <p:spPr>
          <a:xfrm>
            <a:off x="6936748" y="3455288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79A01E-FBBC-BD40-9214-7BCD7F20218E}"/>
              </a:ext>
            </a:extLst>
          </p:cNvPr>
          <p:cNvSpPr txBox="1"/>
          <p:nvPr/>
        </p:nvSpPr>
        <p:spPr>
          <a:xfrm>
            <a:off x="6716511" y="349124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BB1DBB-4140-4D4C-940D-EBDD3E5BB10F}"/>
              </a:ext>
            </a:extLst>
          </p:cNvPr>
          <p:cNvSpPr txBox="1"/>
          <p:nvPr/>
        </p:nvSpPr>
        <p:spPr>
          <a:xfrm>
            <a:off x="6041165" y="3519362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0151B6-3182-EC4F-87AF-F3C3B6769E0B}"/>
              </a:ext>
            </a:extLst>
          </p:cNvPr>
          <p:cNvSpPr txBox="1"/>
          <p:nvPr/>
        </p:nvSpPr>
        <p:spPr>
          <a:xfrm>
            <a:off x="4963121" y="3423410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D4584D-4336-A440-A423-72674D85A218}"/>
              </a:ext>
            </a:extLst>
          </p:cNvPr>
          <p:cNvSpPr txBox="1"/>
          <p:nvPr/>
        </p:nvSpPr>
        <p:spPr>
          <a:xfrm>
            <a:off x="4679626" y="336031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AF0758-2F1B-6A4C-B12D-D8CBAE612EB6}"/>
              </a:ext>
            </a:extLst>
          </p:cNvPr>
          <p:cNvSpPr txBox="1"/>
          <p:nvPr/>
        </p:nvSpPr>
        <p:spPr>
          <a:xfrm>
            <a:off x="5277597" y="3467379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7055A6-F99F-D243-B984-85F5043DA071}"/>
              </a:ext>
            </a:extLst>
          </p:cNvPr>
          <p:cNvSpPr txBox="1"/>
          <p:nvPr/>
        </p:nvSpPr>
        <p:spPr>
          <a:xfrm>
            <a:off x="4385154" y="3258155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63CFE9-9B65-364B-958F-66D50C61648A}"/>
              </a:ext>
            </a:extLst>
          </p:cNvPr>
          <p:cNvSpPr txBox="1"/>
          <p:nvPr/>
        </p:nvSpPr>
        <p:spPr>
          <a:xfrm>
            <a:off x="5726985" y="3517229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AFE387-3773-CB4B-A76D-60D1EA28FB64}"/>
              </a:ext>
            </a:extLst>
          </p:cNvPr>
          <p:cNvSpPr txBox="1"/>
          <p:nvPr/>
        </p:nvSpPr>
        <p:spPr>
          <a:xfrm>
            <a:off x="6404437" y="3503022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CF1011-8D74-1A4C-B24D-BC8003D8FB4D}"/>
              </a:ext>
            </a:extLst>
          </p:cNvPr>
          <p:cNvSpPr txBox="1"/>
          <p:nvPr/>
        </p:nvSpPr>
        <p:spPr>
          <a:xfrm>
            <a:off x="7263020" y="341168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B43971-F328-6446-AE0F-8F0BE18C7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2" name="Text Box 2">
            <a:extLst>
              <a:ext uri="{FF2B5EF4-FFF2-40B4-BE49-F238E27FC236}">
                <a16:creationId xmlns:a16="http://schemas.microsoft.com/office/drawing/2014/main" id="{39C01882-E4B8-6543-95DC-1C3E0E551827}"/>
              </a:ext>
            </a:extLst>
          </p:cNvPr>
          <p:cNvSpPr txBox="1"/>
          <p:nvPr/>
        </p:nvSpPr>
        <p:spPr>
          <a:xfrm>
            <a:off x="4345867" y="3327207"/>
            <a:ext cx="3500260" cy="723215"/>
          </a:xfrm>
          <a:prstGeom prst="rect">
            <a:avLst/>
          </a:prstGeom>
          <a:noFill/>
          <a:ln>
            <a:noFill/>
          </a:ln>
        </p:spPr>
        <p:txBody>
          <a:bodyPr rot="0" spcFirstLastPara="1" vert="horz" wrap="none" lIns="91440" tIns="45720" rIns="91440" bIns="45720" numCol="1" spcCol="0" rtlCol="0" fromWordArt="0" anchor="t" anchorCtr="0" forceAA="0" compatLnSpc="1">
            <a:prstTxWarp prst="textArchDown">
              <a:avLst>
                <a:gd name="adj" fmla="val 21579952"/>
              </a:avLst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n w="3810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 - - --- --- - --- - - --- -</a:t>
            </a:r>
            <a:endParaRPr lang="en-US" sz="1200" dirty="0">
              <a:ln w="38100">
                <a:solidFill>
                  <a:srgbClr val="00B0F0"/>
                </a:solidFill>
              </a:ln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B9EC8AD-79B6-EE4C-ACC1-285565C17DD4}"/>
              </a:ext>
            </a:extLst>
          </p:cNvPr>
          <p:cNvSpPr/>
          <p:nvPr/>
        </p:nvSpPr>
        <p:spPr>
          <a:xfrm rot="10800000">
            <a:off x="4353495" y="3223008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63500" cap="flat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91000">
                  <a:schemeClr val="accent5">
                    <a:lumMod val="95000"/>
                    <a:lumOff val="5000"/>
                    <a:alpha val="91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89525-DBBB-724F-A0DB-192F9EE5420C}"/>
              </a:ext>
            </a:extLst>
          </p:cNvPr>
          <p:cNvSpPr txBox="1"/>
          <p:nvPr/>
        </p:nvSpPr>
        <p:spPr>
          <a:xfrm>
            <a:off x="7575265" y="3255620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2CA3B5-9750-964C-8DF5-C608D318012C}"/>
              </a:ext>
            </a:extLst>
          </p:cNvPr>
          <p:cNvSpPr txBox="1"/>
          <p:nvPr/>
        </p:nvSpPr>
        <p:spPr>
          <a:xfrm>
            <a:off x="6936748" y="3455288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00B82E-0763-3D40-9F06-D157E8FA09F2}"/>
              </a:ext>
            </a:extLst>
          </p:cNvPr>
          <p:cNvSpPr txBox="1"/>
          <p:nvPr/>
        </p:nvSpPr>
        <p:spPr>
          <a:xfrm>
            <a:off x="6716511" y="349124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83E0A6-4776-B644-B8D4-1C4E0A234805}"/>
              </a:ext>
            </a:extLst>
          </p:cNvPr>
          <p:cNvSpPr txBox="1"/>
          <p:nvPr/>
        </p:nvSpPr>
        <p:spPr>
          <a:xfrm>
            <a:off x="6041165" y="3519362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942B7C-D0B8-7F49-BA23-C6CEE674DF37}"/>
              </a:ext>
            </a:extLst>
          </p:cNvPr>
          <p:cNvSpPr txBox="1"/>
          <p:nvPr/>
        </p:nvSpPr>
        <p:spPr>
          <a:xfrm>
            <a:off x="4963121" y="3423410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4B0506-9C80-854B-9EC8-88AE4641D358}"/>
              </a:ext>
            </a:extLst>
          </p:cNvPr>
          <p:cNvSpPr txBox="1"/>
          <p:nvPr/>
        </p:nvSpPr>
        <p:spPr>
          <a:xfrm>
            <a:off x="4679626" y="336031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586B39-C66C-CD45-B460-44810E72F15B}"/>
              </a:ext>
            </a:extLst>
          </p:cNvPr>
          <p:cNvSpPr txBox="1"/>
          <p:nvPr/>
        </p:nvSpPr>
        <p:spPr>
          <a:xfrm>
            <a:off x="5277597" y="3467379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1FE984-B121-C045-BBF5-361BFCBCB080}"/>
              </a:ext>
            </a:extLst>
          </p:cNvPr>
          <p:cNvSpPr txBox="1"/>
          <p:nvPr/>
        </p:nvSpPr>
        <p:spPr>
          <a:xfrm>
            <a:off x="4385154" y="3258155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0432F0-AAEE-2F4F-8E92-05A4ED4EFB10}"/>
              </a:ext>
            </a:extLst>
          </p:cNvPr>
          <p:cNvSpPr txBox="1"/>
          <p:nvPr/>
        </p:nvSpPr>
        <p:spPr>
          <a:xfrm>
            <a:off x="5726985" y="3517229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7BE2A3-B359-BD41-9A43-FBCCC7CF4C3B}"/>
              </a:ext>
            </a:extLst>
          </p:cNvPr>
          <p:cNvSpPr txBox="1"/>
          <p:nvPr/>
        </p:nvSpPr>
        <p:spPr>
          <a:xfrm>
            <a:off x="6404437" y="3503022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E43DC2-719D-8F42-AC26-361CED577067}"/>
              </a:ext>
            </a:extLst>
          </p:cNvPr>
          <p:cNvSpPr txBox="1"/>
          <p:nvPr/>
        </p:nvSpPr>
        <p:spPr>
          <a:xfrm>
            <a:off x="7263020" y="341168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8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EC7E771-6A06-974A-A39B-1088145D6F76}"/>
              </a:ext>
            </a:extLst>
          </p:cNvPr>
          <p:cNvSpPr/>
          <p:nvPr/>
        </p:nvSpPr>
        <p:spPr>
          <a:xfrm>
            <a:off x="1215044" y="3136623"/>
            <a:ext cx="308747" cy="261252"/>
          </a:xfrm>
          <a:prstGeom prst="rect">
            <a:avLst/>
          </a:prstGeom>
          <a:solidFill>
            <a:srgbClr val="00B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718DF49-EBA2-694F-9681-3EDED04649A2}"/>
              </a:ext>
            </a:extLst>
          </p:cNvPr>
          <p:cNvSpPr/>
          <p:nvPr/>
        </p:nvSpPr>
        <p:spPr>
          <a:xfrm>
            <a:off x="1215044" y="3721377"/>
            <a:ext cx="308747" cy="261252"/>
          </a:xfrm>
          <a:prstGeom prst="rect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298F86-BC44-6249-8511-4A40E5743740}"/>
              </a:ext>
            </a:extLst>
          </p:cNvPr>
          <p:cNvSpPr txBox="1"/>
          <p:nvPr/>
        </p:nvSpPr>
        <p:spPr>
          <a:xfrm>
            <a:off x="1546024" y="3082659"/>
            <a:ext cx="269233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Aluminium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strips in groove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in coded patterns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9C8193-936A-ED43-940A-25F8BE8284AE}"/>
              </a:ext>
            </a:extLst>
          </p:cNvPr>
          <p:cNvSpPr txBox="1"/>
          <p:nvPr/>
        </p:nvSpPr>
        <p:spPr>
          <a:xfrm>
            <a:off x="1642658" y="3648333"/>
            <a:ext cx="22233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Debris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1B2A8B-7B87-D649-A627-4B89460AB9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5F69AA2-58CE-D24C-B164-38C7E0C0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40787"/>
            <a:ext cx="4367854" cy="19422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11523" y="2179027"/>
              <a:ext cx="3768950" cy="24999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68950" cy="24999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85134" ay="1004183" az="-53481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Tire- Gold Rim">
                <a:extLst>
                  <a:ext uri="{FF2B5EF4-FFF2-40B4-BE49-F238E27FC236}">
                    <a16:creationId xmlns:a16="http://schemas.microsoft.com/office/drawing/2014/main" id="{AFECAE15-3F94-954B-AAFB-1E68CA457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523" y="2179027"/>
                <a:ext cx="3768950" cy="2499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AB8693-B9C2-7747-A458-A3AA75982AEF}"/>
              </a:ext>
            </a:extLst>
          </p:cNvPr>
          <p:cNvCxnSpPr/>
          <p:nvPr/>
        </p:nvCxnSpPr>
        <p:spPr>
          <a:xfrm flipV="1">
            <a:off x="6096000" y="1249316"/>
            <a:ext cx="0" cy="2581506"/>
          </a:xfrm>
          <a:prstGeom prst="straightConnector1">
            <a:avLst/>
          </a:prstGeom>
          <a:ln w="4127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95305A9-738D-9A46-AF25-F8834C8A5FF3}"/>
              </a:ext>
            </a:extLst>
          </p:cNvPr>
          <p:cNvCxnSpPr>
            <a:cxnSpLocks/>
          </p:cNvCxnSpPr>
          <p:nvPr/>
        </p:nvCxnSpPr>
        <p:spPr>
          <a:xfrm>
            <a:off x="6096000" y="3830822"/>
            <a:ext cx="0" cy="182321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04420CA-AB8D-CF4F-BD3C-8E8C20A3B6EA}"/>
              </a:ext>
            </a:extLst>
          </p:cNvPr>
          <p:cNvSpPr/>
          <p:nvPr/>
        </p:nvSpPr>
        <p:spPr>
          <a:xfrm>
            <a:off x="5798818" y="5802657"/>
            <a:ext cx="594359" cy="814533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/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𝐷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,0, 0)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A36253-FA88-0C4A-8F64-964E0D5C4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2" y="5886758"/>
                <a:ext cx="1715984" cy="646329"/>
              </a:xfrm>
              <a:prstGeom prst="rect">
                <a:avLst/>
              </a:prstGeom>
              <a:blipFill>
                <a:blip r:embed="rId7"/>
                <a:stretch>
                  <a:fillRect l="-6618" r="-7353" b="-235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88B0DA1-D4F0-2E46-8E8D-666F9BA2A864}"/>
              </a:ext>
            </a:extLst>
          </p:cNvPr>
          <p:cNvSpPr txBox="1"/>
          <p:nvPr/>
        </p:nvSpPr>
        <p:spPr>
          <a:xfrm>
            <a:off x="5969431" y="64768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1F4784-0809-2746-8DD8-48141C179A55}"/>
              </a:ext>
            </a:extLst>
          </p:cNvPr>
          <p:cNvSpPr txBox="1"/>
          <p:nvPr/>
        </p:nvSpPr>
        <p:spPr>
          <a:xfrm>
            <a:off x="5672251" y="5082017"/>
            <a:ext cx="423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2A6EA4-4CB2-1345-A2C6-0DC8D2DA871E}"/>
              </a:ext>
            </a:extLst>
          </p:cNvPr>
          <p:cNvSpPr/>
          <p:nvPr/>
        </p:nvSpPr>
        <p:spPr>
          <a:xfrm rot="10800000">
            <a:off x="5608540" y="2572077"/>
            <a:ext cx="974914" cy="455100"/>
          </a:xfrm>
          <a:prstGeom prst="arc">
            <a:avLst>
              <a:gd name="adj1" fmla="val 10790890"/>
              <a:gd name="adj2" fmla="val 8843802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2" name="Text Box 2">
            <a:extLst>
              <a:ext uri="{FF2B5EF4-FFF2-40B4-BE49-F238E27FC236}">
                <a16:creationId xmlns:a16="http://schemas.microsoft.com/office/drawing/2014/main" id="{39C01882-E4B8-6543-95DC-1C3E0E551827}"/>
              </a:ext>
            </a:extLst>
          </p:cNvPr>
          <p:cNvSpPr txBox="1"/>
          <p:nvPr/>
        </p:nvSpPr>
        <p:spPr>
          <a:xfrm>
            <a:off x="4345867" y="3327207"/>
            <a:ext cx="3500260" cy="723215"/>
          </a:xfrm>
          <a:prstGeom prst="rect">
            <a:avLst/>
          </a:prstGeom>
          <a:noFill/>
          <a:ln>
            <a:noFill/>
          </a:ln>
        </p:spPr>
        <p:txBody>
          <a:bodyPr rot="0" spcFirstLastPara="1" vert="horz" wrap="none" lIns="91440" tIns="45720" rIns="91440" bIns="45720" numCol="1" spcCol="0" rtlCol="0" fromWordArt="0" anchor="t" anchorCtr="0" forceAA="0" compatLnSpc="1">
            <a:prstTxWarp prst="textArchDown">
              <a:avLst>
                <a:gd name="adj" fmla="val 21579952"/>
              </a:avLst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n w="3810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 - - --- --- - --- - - --- -</a:t>
            </a:r>
            <a:endParaRPr lang="en-US" sz="1200" dirty="0">
              <a:ln w="38100">
                <a:solidFill>
                  <a:srgbClr val="00B0F0"/>
                </a:solidFill>
              </a:ln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B9EC8AD-79B6-EE4C-ACC1-285565C17DD4}"/>
              </a:ext>
            </a:extLst>
          </p:cNvPr>
          <p:cNvSpPr/>
          <p:nvPr/>
        </p:nvSpPr>
        <p:spPr>
          <a:xfrm rot="10800000">
            <a:off x="4353495" y="3223008"/>
            <a:ext cx="3459483" cy="797836"/>
          </a:xfrm>
          <a:prstGeom prst="arc">
            <a:avLst>
              <a:gd name="adj1" fmla="val 10870850"/>
              <a:gd name="adj2" fmla="val 21539000"/>
            </a:avLst>
          </a:prstGeom>
          <a:noFill/>
          <a:ln w="63500" cap="flat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91000">
                  <a:schemeClr val="accent5">
                    <a:lumMod val="95000"/>
                    <a:lumOff val="5000"/>
                    <a:alpha val="91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89525-DBBB-724F-A0DB-192F9EE5420C}"/>
              </a:ext>
            </a:extLst>
          </p:cNvPr>
          <p:cNvSpPr txBox="1"/>
          <p:nvPr/>
        </p:nvSpPr>
        <p:spPr>
          <a:xfrm>
            <a:off x="7575265" y="3255620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2CA3B5-9750-964C-8DF5-C608D318012C}"/>
              </a:ext>
            </a:extLst>
          </p:cNvPr>
          <p:cNvSpPr txBox="1"/>
          <p:nvPr/>
        </p:nvSpPr>
        <p:spPr>
          <a:xfrm>
            <a:off x="6936748" y="3455288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00B82E-0763-3D40-9F06-D157E8FA09F2}"/>
              </a:ext>
            </a:extLst>
          </p:cNvPr>
          <p:cNvSpPr txBox="1"/>
          <p:nvPr/>
        </p:nvSpPr>
        <p:spPr>
          <a:xfrm>
            <a:off x="6716511" y="349124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83E0A6-4776-B644-B8D4-1C4E0A234805}"/>
              </a:ext>
            </a:extLst>
          </p:cNvPr>
          <p:cNvSpPr txBox="1"/>
          <p:nvPr/>
        </p:nvSpPr>
        <p:spPr>
          <a:xfrm>
            <a:off x="6041165" y="3519362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942B7C-D0B8-7F49-BA23-C6CEE674DF37}"/>
              </a:ext>
            </a:extLst>
          </p:cNvPr>
          <p:cNvSpPr txBox="1"/>
          <p:nvPr/>
        </p:nvSpPr>
        <p:spPr>
          <a:xfrm>
            <a:off x="4963121" y="3423410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4B0506-9C80-854B-9EC8-88AE4641D358}"/>
              </a:ext>
            </a:extLst>
          </p:cNvPr>
          <p:cNvSpPr txBox="1"/>
          <p:nvPr/>
        </p:nvSpPr>
        <p:spPr>
          <a:xfrm>
            <a:off x="4679626" y="336031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586B39-C66C-CD45-B460-44810E72F15B}"/>
              </a:ext>
            </a:extLst>
          </p:cNvPr>
          <p:cNvSpPr txBox="1"/>
          <p:nvPr/>
        </p:nvSpPr>
        <p:spPr>
          <a:xfrm>
            <a:off x="5277597" y="3467379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1FE984-B121-C045-BBF5-361BFCBCB080}"/>
              </a:ext>
            </a:extLst>
          </p:cNvPr>
          <p:cNvSpPr txBox="1"/>
          <p:nvPr/>
        </p:nvSpPr>
        <p:spPr>
          <a:xfrm>
            <a:off x="4385154" y="3258155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0432F0-AAEE-2F4F-8E92-05A4ED4EFB10}"/>
              </a:ext>
            </a:extLst>
          </p:cNvPr>
          <p:cNvSpPr txBox="1"/>
          <p:nvPr/>
        </p:nvSpPr>
        <p:spPr>
          <a:xfrm>
            <a:off x="5726985" y="3517229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7BE2A3-B359-BD41-9A43-FBCCC7CF4C3B}"/>
              </a:ext>
            </a:extLst>
          </p:cNvPr>
          <p:cNvSpPr txBox="1"/>
          <p:nvPr/>
        </p:nvSpPr>
        <p:spPr>
          <a:xfrm>
            <a:off x="6404437" y="3503022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E43DC2-719D-8F42-AC26-361CED577067}"/>
              </a:ext>
            </a:extLst>
          </p:cNvPr>
          <p:cNvSpPr txBox="1"/>
          <p:nvPr/>
        </p:nvSpPr>
        <p:spPr>
          <a:xfrm>
            <a:off x="7263020" y="3411686"/>
            <a:ext cx="27507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8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15F37E-88F8-8E4E-BC4E-F960AFEDB118}"/>
                  </a:ext>
                </a:extLst>
              </p:cNvPr>
              <p:cNvSpPr txBox="1"/>
              <p:nvPr/>
            </p:nvSpPr>
            <p:spPr>
              <a:xfrm>
                <a:off x="-367248" y="4891943"/>
                <a:ext cx="5785509" cy="1312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groove</m:t>
                          </m:r>
                        </m:sub>
                      </m:sSub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sz="3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lim>
                          </m:limLow>
                        </m:fName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)|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  <a:p>
                <a:pPr algn="ctr"/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15F37E-88F8-8E4E-BC4E-F960AFEDB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7248" y="4891943"/>
                <a:ext cx="5785509" cy="13127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0C4C8F-C83D-4F46-B5DC-34323F4596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C96172-E50E-1F48-B0A8-20B55A86C7F5}"/>
                  </a:ext>
                </a:extLst>
              </p:cNvPr>
              <p:cNvSpPr/>
              <p:nvPr/>
            </p:nvSpPr>
            <p:spPr>
              <a:xfrm>
                <a:off x="485648" y="3141896"/>
                <a:ext cx="622827" cy="622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𝑡𝑒𝑚𝑝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C96172-E50E-1F48-B0A8-20B55A86C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8" y="3141896"/>
                <a:ext cx="622827" cy="622735"/>
              </a:xfrm>
              <a:prstGeom prst="rect">
                <a:avLst/>
              </a:prstGeom>
              <a:blipFill>
                <a:blip r:embed="rId10"/>
                <a:stretch>
                  <a:fillRect l="-6000" r="-23600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4DD0378-A1B5-7F4A-AE38-9A9B8752D306}"/>
                  </a:ext>
                </a:extLst>
              </p:cNvPr>
              <p:cNvSpPr txBox="1"/>
              <p:nvPr/>
            </p:nvSpPr>
            <p:spPr>
              <a:xfrm>
                <a:off x="1761684" y="2738185"/>
                <a:ext cx="22685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𝑁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4DD0378-A1B5-7F4A-AE38-9A9B8752D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84" y="2738185"/>
                <a:ext cx="226857" cy="276999"/>
              </a:xfrm>
              <a:prstGeom prst="rect">
                <a:avLst/>
              </a:prstGeom>
              <a:blipFill>
                <a:blip r:embed="rId11"/>
                <a:stretch>
                  <a:fillRect l="-21053" r="-15789" b="-95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72659261-4FDE-794D-9D5A-041DCEFF1D42}"/>
              </a:ext>
            </a:extLst>
          </p:cNvPr>
          <p:cNvSpPr txBox="1"/>
          <p:nvPr/>
        </p:nvSpPr>
        <p:spPr>
          <a:xfrm>
            <a:off x="1988541" y="1135351"/>
            <a:ext cx="50122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80E56E3-4455-7B40-8A91-731B9B13F76F}"/>
                  </a:ext>
                </a:extLst>
              </p:cNvPr>
              <p:cNvSpPr txBox="1"/>
              <p:nvPr/>
            </p:nvSpPr>
            <p:spPr>
              <a:xfrm>
                <a:off x="2090029" y="1714122"/>
                <a:ext cx="636187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⊙</m:t>
                      </m:r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80E56E3-4455-7B40-8A91-731B9B13F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29" y="1714122"/>
                <a:ext cx="636187" cy="523218"/>
              </a:xfrm>
              <a:prstGeom prst="rect">
                <a:avLst/>
              </a:prstGeom>
              <a:blipFill>
                <a:blip r:embed="rId12"/>
                <a:stretch>
                  <a:fillRect l="-1961" r="-1961" b="-95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DDF102F-43CC-C641-BAAD-E36459DA3AC0}"/>
              </a:ext>
            </a:extLst>
          </p:cNvPr>
          <p:cNvCxnSpPr>
            <a:cxnSpLocks/>
          </p:cNvCxnSpPr>
          <p:nvPr/>
        </p:nvCxnSpPr>
        <p:spPr>
          <a:xfrm flipH="1">
            <a:off x="2738848" y="2653421"/>
            <a:ext cx="875714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603F404-C79F-104D-B5FF-07D3F16DA0F9}"/>
                  </a:ext>
                </a:extLst>
              </p:cNvPr>
              <p:cNvSpPr txBox="1"/>
              <p:nvPr/>
            </p:nvSpPr>
            <p:spPr>
              <a:xfrm>
                <a:off x="1051800" y="2738185"/>
                <a:ext cx="181140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603F404-C79F-104D-B5FF-07D3F16DA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800" y="2738185"/>
                <a:ext cx="181140" cy="276999"/>
              </a:xfrm>
              <a:prstGeom prst="rect">
                <a:avLst/>
              </a:prstGeom>
              <a:blipFill>
                <a:blip r:embed="rId13"/>
                <a:stretch>
                  <a:fillRect l="-26667" r="-26667" b="-95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328F3ED-4303-F442-9BA9-0AA0C181E95A}"/>
                  </a:ext>
                </a:extLst>
              </p:cNvPr>
              <p:cNvSpPr txBox="1"/>
              <p:nvPr/>
            </p:nvSpPr>
            <p:spPr>
              <a:xfrm>
                <a:off x="3411192" y="2738185"/>
                <a:ext cx="22685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𝑁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328F3ED-4303-F442-9BA9-0AA0C181E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192" y="2738185"/>
                <a:ext cx="226857" cy="276999"/>
              </a:xfrm>
              <a:prstGeom prst="rect">
                <a:avLst/>
              </a:prstGeom>
              <a:blipFill>
                <a:blip r:embed="rId14"/>
                <a:stretch>
                  <a:fillRect l="-22222" r="-16667" b="-95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5478E9B-9F7A-7046-8270-D047E01417F3}"/>
                  </a:ext>
                </a:extLst>
              </p:cNvPr>
              <p:cNvSpPr txBox="1"/>
              <p:nvPr/>
            </p:nvSpPr>
            <p:spPr>
              <a:xfrm>
                <a:off x="2701308" y="2731930"/>
                <a:ext cx="181140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5478E9B-9F7A-7046-8270-D047E0141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308" y="2731930"/>
                <a:ext cx="181140" cy="276999"/>
              </a:xfrm>
              <a:prstGeom prst="rect">
                <a:avLst/>
              </a:prstGeom>
              <a:blipFill>
                <a:blip r:embed="rId15"/>
                <a:stretch>
                  <a:fillRect l="-26667" r="-20000" b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285DFCB-8C22-F34A-A11A-1F7D48C1E6BB}"/>
                  </a:ext>
                </a:extLst>
              </p:cNvPr>
              <p:cNvSpPr/>
              <p:nvPr/>
            </p:nvSpPr>
            <p:spPr>
              <a:xfrm>
                <a:off x="2627434" y="3181485"/>
                <a:ext cx="62282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𝑟𝑒𝑐𝑣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285DFCB-8C22-F34A-A11A-1F7D48C1E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434" y="3181485"/>
                <a:ext cx="622827" cy="584775"/>
              </a:xfrm>
              <a:prstGeom prst="rect">
                <a:avLst/>
              </a:prstGeom>
              <a:blipFill>
                <a:blip r:embed="rId16"/>
                <a:stretch>
                  <a:fillRect l="-6000" r="-70000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B2CF5603-4FBE-9846-9541-3AD65830B67B}"/>
              </a:ext>
            </a:extLst>
          </p:cNvPr>
          <p:cNvSpPr txBox="1"/>
          <p:nvPr/>
        </p:nvSpPr>
        <p:spPr>
          <a:xfrm>
            <a:off x="702018" y="1653150"/>
            <a:ext cx="263853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FBA5D7-7ED6-0D45-AD2D-15643A1AFCBD}"/>
              </a:ext>
            </a:extLst>
          </p:cNvPr>
          <p:cNvSpPr txBox="1"/>
          <p:nvPr/>
        </p:nvSpPr>
        <p:spPr>
          <a:xfrm>
            <a:off x="3771108" y="1629104"/>
            <a:ext cx="263853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chemeClr val="bg1"/>
                </a:solidFill>
              </a:rPr>
              <a:t>)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C2DD3BB-220D-E44C-9F0D-F248A77A8EF1}"/>
                  </a:ext>
                </a:extLst>
              </p:cNvPr>
              <p:cNvSpPr txBox="1"/>
              <p:nvPr/>
            </p:nvSpPr>
            <p:spPr>
              <a:xfrm>
                <a:off x="7763" y="1776260"/>
                <a:ext cx="684523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∑∑</m:t>
                      </m:r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C2DD3BB-220D-E44C-9F0D-F248A77A8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3" y="1776260"/>
                <a:ext cx="684523" cy="523218"/>
              </a:xfrm>
              <a:prstGeom prst="rect">
                <a:avLst/>
              </a:prstGeom>
              <a:blipFill>
                <a:blip r:embed="rId17"/>
                <a:stretch>
                  <a:fillRect l="-9091" r="-9091" b="-16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CF262B-3E4D-9E4E-88C1-ABB4FC83318D}"/>
              </a:ext>
            </a:extLst>
          </p:cNvPr>
          <p:cNvCxnSpPr>
            <a:cxnSpLocks/>
          </p:cNvCxnSpPr>
          <p:nvPr/>
        </p:nvCxnSpPr>
        <p:spPr>
          <a:xfrm flipH="1">
            <a:off x="1112827" y="2653421"/>
            <a:ext cx="875714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06A23607-F7D5-6947-8835-E81F6FBB89DC}"/>
              </a:ext>
            </a:extLst>
          </p:cNvPr>
          <p:cNvGraphicFramePr>
            <a:graphicFrameLocks noGrp="1"/>
          </p:cNvGraphicFramePr>
          <p:nvPr/>
        </p:nvGraphicFramePr>
        <p:xfrm>
          <a:off x="2685554" y="1553660"/>
          <a:ext cx="947142" cy="84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14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</a:tblGrid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D76C6F4C-497D-C44E-86D1-A97F6DFB0F56}"/>
              </a:ext>
            </a:extLst>
          </p:cNvPr>
          <p:cNvGraphicFramePr>
            <a:graphicFrameLocks noGrp="1"/>
          </p:cNvGraphicFramePr>
          <p:nvPr/>
        </p:nvGraphicFramePr>
        <p:xfrm>
          <a:off x="1082792" y="1553660"/>
          <a:ext cx="947142" cy="84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14">
                  <a:extLst>
                    <a:ext uri="{9D8B030D-6E8A-4147-A177-3AD203B41FA5}">
                      <a16:colId xmlns:a16="http://schemas.microsoft.com/office/drawing/2014/main" val="1880915673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2261751620"/>
                    </a:ext>
                  </a:extLst>
                </a:gridCol>
                <a:gridCol w="315714">
                  <a:extLst>
                    <a:ext uri="{9D8B030D-6E8A-4147-A177-3AD203B41FA5}">
                      <a16:colId xmlns:a16="http://schemas.microsoft.com/office/drawing/2014/main" val="3626439929"/>
                    </a:ext>
                  </a:extLst>
                </a:gridCol>
              </a:tblGrid>
              <a:tr h="28151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288416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65808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0807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A49D46E-1240-8945-A5F4-2805D436F7BA}"/>
                  </a:ext>
                </a:extLst>
              </p:cNvPr>
              <p:cNvSpPr/>
              <p:nvPr/>
            </p:nvSpPr>
            <p:spPr>
              <a:xfrm>
                <a:off x="-637059" y="211402"/>
                <a:ext cx="600252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3200" b="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=</a:t>
                </a: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A49D46E-1240-8945-A5F4-2805D436F7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7059" y="211402"/>
                <a:ext cx="6002529" cy="1077218"/>
              </a:xfrm>
              <a:prstGeom prst="rect">
                <a:avLst/>
              </a:prstGeom>
              <a:blipFill>
                <a:blip r:embed="rId18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4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B293AFF-7879-944C-8AD2-BF7ADD232254}"/>
              </a:ext>
            </a:extLst>
          </p:cNvPr>
          <p:cNvGrpSpPr/>
          <p:nvPr/>
        </p:nvGrpSpPr>
        <p:grpSpPr>
          <a:xfrm>
            <a:off x="4211523" y="647687"/>
            <a:ext cx="3768950" cy="5969503"/>
            <a:chOff x="4211523" y="647687"/>
            <a:chExt cx="3768950" cy="596950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Tire- Gold Rim">
                  <a:extLst>
                    <a:ext uri="{FF2B5EF4-FFF2-40B4-BE49-F238E27FC236}">
                      <a16:creationId xmlns:a16="http://schemas.microsoft.com/office/drawing/2014/main" id="{AFECAE15-3F94-954B-AAFB-1E68CA457B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211523" y="2179027"/>
                <a:ext cx="3768950" cy="2499943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3768950" cy="2499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am3d:spPr>
                    <am3d:camera>
                      <am3d:pos x="0" y="0" z="6802200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4903" d="1000000"/>
                      <am3d:preTrans dx="-41033266" dy="-344" dz="6107405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385134" ay="1004183" az="-5348105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539103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Tire- Gold Rim">
                  <a:extLst>
                    <a:ext uri="{FF2B5EF4-FFF2-40B4-BE49-F238E27FC236}">
                      <a16:creationId xmlns:a16="http://schemas.microsoft.com/office/drawing/2014/main" id="{AFECAE15-3F94-954B-AAFB-1E68CA457B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11523" y="2179027"/>
                  <a:ext cx="3768950" cy="24999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2AB8693-B9C2-7747-A458-A3AA75982AEF}"/>
                </a:ext>
              </a:extLst>
            </p:cNvPr>
            <p:cNvCxnSpPr/>
            <p:nvPr/>
          </p:nvCxnSpPr>
          <p:spPr>
            <a:xfrm flipV="1">
              <a:off x="6096000" y="1249316"/>
              <a:ext cx="0" cy="2581506"/>
            </a:xfrm>
            <a:prstGeom prst="straightConnector1">
              <a:avLst/>
            </a:prstGeom>
            <a:ln w="41275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95305A9-738D-9A46-AF25-F8834C8A5FF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30822"/>
              <a:ext cx="0" cy="1823218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04420CA-AB8D-CF4F-BD3C-8E8C20A3B6EA}"/>
                </a:ext>
              </a:extLst>
            </p:cNvPr>
            <p:cNvSpPr/>
            <p:nvPr/>
          </p:nvSpPr>
          <p:spPr>
            <a:xfrm>
              <a:off x="5798818" y="5802657"/>
              <a:ext cx="594359" cy="81453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88B0DA1-D4F0-2E46-8E8D-666F9BA2A864}"/>
                </a:ext>
              </a:extLst>
            </p:cNvPr>
            <p:cNvSpPr txBox="1"/>
            <p:nvPr/>
          </p:nvSpPr>
          <p:spPr>
            <a:xfrm>
              <a:off x="5969431" y="647687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B1F4784-0809-2746-8DD8-48141C179A55}"/>
                </a:ext>
              </a:extLst>
            </p:cNvPr>
            <p:cNvSpPr txBox="1"/>
            <p:nvPr/>
          </p:nvSpPr>
          <p:spPr>
            <a:xfrm>
              <a:off x="5672251" y="5082017"/>
              <a:ext cx="4237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82A6EA4-4CB2-1345-A2C6-0DC8D2DA871E}"/>
                </a:ext>
              </a:extLst>
            </p:cNvPr>
            <p:cNvSpPr/>
            <p:nvPr/>
          </p:nvSpPr>
          <p:spPr>
            <a:xfrm rot="10800000">
              <a:off x="5608540" y="2572077"/>
              <a:ext cx="974914" cy="455100"/>
            </a:xfrm>
            <a:prstGeom prst="arc">
              <a:avLst>
                <a:gd name="adj1" fmla="val 10790890"/>
                <a:gd name="adj2" fmla="val 8843802"/>
              </a:avLst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non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52" name="Text Box 2">
              <a:extLst>
                <a:ext uri="{FF2B5EF4-FFF2-40B4-BE49-F238E27FC236}">
                  <a16:creationId xmlns:a16="http://schemas.microsoft.com/office/drawing/2014/main" id="{39C01882-E4B8-6543-95DC-1C3E0E551827}"/>
                </a:ext>
              </a:extLst>
            </p:cNvPr>
            <p:cNvSpPr txBox="1"/>
            <p:nvPr/>
          </p:nvSpPr>
          <p:spPr>
            <a:xfrm>
              <a:off x="4345867" y="3327207"/>
              <a:ext cx="3500260" cy="72321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1" vert="horz" wrap="none" lIns="91440" tIns="45720" rIns="91440" bIns="45720" numCol="1" spcCol="0" rtlCol="0" fromWordArt="0" anchor="t" anchorCtr="0" forceAA="0" compatLnSpc="1">
              <a:prstTxWarp prst="textArchDown">
                <a:avLst>
                  <a:gd name="adj" fmla="val 21579952"/>
                </a:avLst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ln w="38100"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--- - - --- --- - --- - - --- -</a:t>
              </a:r>
              <a:endParaRPr lang="en-US" sz="1200" dirty="0">
                <a:ln w="38100"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8B9EC8AD-79B6-EE4C-ACC1-285565C17DD4}"/>
                </a:ext>
              </a:extLst>
            </p:cNvPr>
            <p:cNvSpPr/>
            <p:nvPr/>
          </p:nvSpPr>
          <p:spPr>
            <a:xfrm rot="10800000">
              <a:off x="4353495" y="3223008"/>
              <a:ext cx="3459483" cy="797836"/>
            </a:xfrm>
            <a:prstGeom prst="arc">
              <a:avLst>
                <a:gd name="adj1" fmla="val 10870850"/>
                <a:gd name="adj2" fmla="val 21539000"/>
              </a:avLst>
            </a:prstGeom>
            <a:noFill/>
            <a:ln w="63500" cap="flat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91000">
                    <a:schemeClr val="accent5">
                      <a:lumMod val="95000"/>
                      <a:lumOff val="5000"/>
                      <a:alpha val="91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7789525-DBBB-724F-A0DB-192F9EE5420C}"/>
                </a:ext>
              </a:extLst>
            </p:cNvPr>
            <p:cNvSpPr txBox="1"/>
            <p:nvPr/>
          </p:nvSpPr>
          <p:spPr>
            <a:xfrm>
              <a:off x="7575265" y="3255620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2CA3B5-9750-964C-8DF5-C608D318012C}"/>
                </a:ext>
              </a:extLst>
            </p:cNvPr>
            <p:cNvSpPr txBox="1"/>
            <p:nvPr/>
          </p:nvSpPr>
          <p:spPr>
            <a:xfrm>
              <a:off x="6936748" y="3455288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00B82E-0763-3D40-9F06-D157E8FA09F2}"/>
                </a:ext>
              </a:extLst>
            </p:cNvPr>
            <p:cNvSpPr txBox="1"/>
            <p:nvPr/>
          </p:nvSpPr>
          <p:spPr>
            <a:xfrm>
              <a:off x="6716511" y="3491246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83E0A6-4776-B644-B8D4-1C4E0A234805}"/>
                </a:ext>
              </a:extLst>
            </p:cNvPr>
            <p:cNvSpPr txBox="1"/>
            <p:nvPr/>
          </p:nvSpPr>
          <p:spPr>
            <a:xfrm>
              <a:off x="6041165" y="3519362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942B7C-D0B8-7F49-BA23-C6CEE674DF37}"/>
                </a:ext>
              </a:extLst>
            </p:cNvPr>
            <p:cNvSpPr txBox="1"/>
            <p:nvPr/>
          </p:nvSpPr>
          <p:spPr>
            <a:xfrm>
              <a:off x="4963121" y="3423410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4B0506-9C80-854B-9EC8-88AE4641D358}"/>
                </a:ext>
              </a:extLst>
            </p:cNvPr>
            <p:cNvSpPr txBox="1"/>
            <p:nvPr/>
          </p:nvSpPr>
          <p:spPr>
            <a:xfrm>
              <a:off x="4679626" y="3360316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9586B39-C66C-CD45-B460-44810E72F15B}"/>
                </a:ext>
              </a:extLst>
            </p:cNvPr>
            <p:cNvSpPr txBox="1"/>
            <p:nvPr/>
          </p:nvSpPr>
          <p:spPr>
            <a:xfrm>
              <a:off x="5277597" y="3467379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0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C1FE984-B121-C045-BBF5-361BFCBCB080}"/>
                </a:ext>
              </a:extLst>
            </p:cNvPr>
            <p:cNvSpPr txBox="1"/>
            <p:nvPr/>
          </p:nvSpPr>
          <p:spPr>
            <a:xfrm>
              <a:off x="4385154" y="3258155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0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E0432F0-AAEE-2F4F-8E92-05A4ED4EFB10}"/>
                </a:ext>
              </a:extLst>
            </p:cNvPr>
            <p:cNvSpPr txBox="1"/>
            <p:nvPr/>
          </p:nvSpPr>
          <p:spPr>
            <a:xfrm>
              <a:off x="5726985" y="3517229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0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BE2A3-B359-BD41-9A43-FBCCC7CF4C3B}"/>
                </a:ext>
              </a:extLst>
            </p:cNvPr>
            <p:cNvSpPr txBox="1"/>
            <p:nvPr/>
          </p:nvSpPr>
          <p:spPr>
            <a:xfrm>
              <a:off x="6404437" y="3503022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0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E43DC2-719D-8F42-AC26-361CED577067}"/>
                </a:ext>
              </a:extLst>
            </p:cNvPr>
            <p:cNvSpPr txBox="1"/>
            <p:nvPr/>
          </p:nvSpPr>
          <p:spPr>
            <a:xfrm>
              <a:off x="7263020" y="3411686"/>
              <a:ext cx="27507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0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6B93CC1-B4B3-4A40-BAA7-C7FD5DC72BCD}"/>
              </a:ext>
            </a:extLst>
          </p:cNvPr>
          <p:cNvGrpSpPr/>
          <p:nvPr/>
        </p:nvGrpSpPr>
        <p:grpSpPr>
          <a:xfrm>
            <a:off x="283565" y="1832208"/>
            <a:ext cx="3555314" cy="3670990"/>
            <a:chOff x="164514" y="1365186"/>
            <a:chExt cx="5345332" cy="5276880"/>
          </a:xfrm>
        </p:grpSpPr>
        <p:pic>
          <p:nvPicPr>
            <p:cNvPr id="49" name="Picture 48" descr="A picture containing truck, toy, white, man&#10;&#10;Description automatically generated">
              <a:extLst>
                <a:ext uri="{FF2B5EF4-FFF2-40B4-BE49-F238E27FC236}">
                  <a16:creationId xmlns:a16="http://schemas.microsoft.com/office/drawing/2014/main" id="{2D94732B-BCA9-784F-9E7D-AA920CD33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514" y="1365186"/>
              <a:ext cx="5345332" cy="5276880"/>
            </a:xfrm>
            <a:prstGeom prst="rect">
              <a:avLst/>
            </a:prstGeom>
          </p:spPr>
        </p:pic>
        <p:sp>
          <p:nvSpPr>
            <p:cNvPr id="53" name="Trapezoid 52">
              <a:extLst>
                <a:ext uri="{FF2B5EF4-FFF2-40B4-BE49-F238E27FC236}">
                  <a16:creationId xmlns:a16="http://schemas.microsoft.com/office/drawing/2014/main" id="{B6E28F61-5D2C-084C-852F-21A52B2C53E0}"/>
                </a:ext>
              </a:extLst>
            </p:cNvPr>
            <p:cNvSpPr/>
            <p:nvPr/>
          </p:nvSpPr>
          <p:spPr>
            <a:xfrm>
              <a:off x="2510475" y="1365187"/>
              <a:ext cx="351692" cy="152400"/>
            </a:xfrm>
            <a:prstGeom prst="trapezoid">
              <a:avLst/>
            </a:prstGeom>
            <a:solidFill>
              <a:srgbClr val="FF0000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" name="Graphic 53" descr="Wireless">
              <a:extLst>
                <a:ext uri="{FF2B5EF4-FFF2-40B4-BE49-F238E27FC236}">
                  <a16:creationId xmlns:a16="http://schemas.microsoft.com/office/drawing/2014/main" id="{C509AB8C-7779-C241-88D5-ED2EA7017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105093" flipV="1">
              <a:off x="1985719" y="1667202"/>
              <a:ext cx="726831" cy="726831"/>
            </a:xfrm>
            <a:prstGeom prst="rect">
              <a:avLst/>
            </a:prstGeom>
          </p:spPr>
        </p:pic>
        <p:pic>
          <p:nvPicPr>
            <p:cNvPr id="55" name="Graphic 54" descr="Wireless">
              <a:extLst>
                <a:ext uri="{FF2B5EF4-FFF2-40B4-BE49-F238E27FC236}">
                  <a16:creationId xmlns:a16="http://schemas.microsoft.com/office/drawing/2014/main" id="{2199394A-492E-1547-8201-616D1F7A5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8046114" flipV="1">
              <a:off x="2794822" y="1515655"/>
              <a:ext cx="726831" cy="72683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A8B0A-7BD6-C04A-94D8-1F753BF5623C}"/>
              </a:ext>
            </a:extLst>
          </p:cNvPr>
          <p:cNvGrpSpPr/>
          <p:nvPr/>
        </p:nvGrpSpPr>
        <p:grpSpPr>
          <a:xfrm>
            <a:off x="8333963" y="1733842"/>
            <a:ext cx="3574472" cy="3671340"/>
            <a:chOff x="8395858" y="2739379"/>
            <a:chExt cx="3574472" cy="3671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515F37E-88F8-8E4E-BC4E-F960AFEDB118}"/>
                    </a:ext>
                  </a:extLst>
                </p:cNvPr>
                <p:cNvSpPr txBox="1"/>
                <p:nvPr/>
              </p:nvSpPr>
              <p:spPr>
                <a:xfrm>
                  <a:off x="8675008" y="4723927"/>
                  <a:ext cx="3019234" cy="6555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groove</m:t>
                          </m:r>
                        </m:sub>
                      </m:sSub>
                    </m:oMath>
                  </a14:m>
                  <a:r>
                    <a:rPr kumimoji="0" lang="en-US" sz="32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cs typeface="Calibri"/>
                      <a:sym typeface="Calibri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515F37E-88F8-8E4E-BC4E-F960AFEDB1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5008" y="4723927"/>
                  <a:ext cx="3019234" cy="655562"/>
                </a:xfrm>
                <a:prstGeom prst="rect">
                  <a:avLst/>
                </a:prstGeom>
                <a:blipFill>
                  <a:blip r:embed="rId10"/>
                  <a:stretch>
                    <a:fillRect b="-13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6A31262-4B79-B841-9007-7F70D9D54EF0}"/>
                    </a:ext>
                  </a:extLst>
                </p:cNvPr>
                <p:cNvSpPr txBox="1"/>
                <p:nvPr/>
              </p:nvSpPr>
              <p:spPr>
                <a:xfrm>
                  <a:off x="8675008" y="3695713"/>
                  <a:ext cx="3019234" cy="620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surface</m:t>
                          </m:r>
                        </m:sub>
                      </m:sSub>
                    </m:oMath>
                  </a14:m>
                  <a:r>
                    <a:rPr kumimoji="0" lang="en-US" sz="32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cs typeface="Calibri"/>
                      <a:sym typeface="Calibri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6A31262-4B79-B841-9007-7F70D9D54E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5008" y="3695713"/>
                  <a:ext cx="3019234" cy="620937"/>
                </a:xfrm>
                <a:prstGeom prst="rect">
                  <a:avLst/>
                </a:prstGeom>
                <a:blipFill>
                  <a:blip r:embed="rId11"/>
                  <a:stretch>
                    <a:fillRect b="-14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6B6F69F-FC39-964F-9DF8-82BE3F753575}"/>
                </a:ext>
              </a:extLst>
            </p:cNvPr>
            <p:cNvSpPr txBox="1"/>
            <p:nvPr/>
          </p:nvSpPr>
          <p:spPr>
            <a:xfrm>
              <a:off x="8675008" y="2739379"/>
              <a:ext cx="3019234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cs typeface="Calibri"/>
                  <a:sym typeface="Calibri"/>
                </a:rPr>
                <a:t>ISAR Imaging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4994E6D-3428-6843-A2AF-384C01165101}"/>
                    </a:ext>
                  </a:extLst>
                </p:cNvPr>
                <p:cNvSpPr txBox="1"/>
                <p:nvPr/>
              </p:nvSpPr>
              <p:spPr>
                <a:xfrm>
                  <a:off x="8395858" y="5755157"/>
                  <a:ext cx="3574472" cy="6555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surface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groove</m:t>
                          </m:r>
                        </m:sub>
                      </m:sSub>
                    </m:oMath>
                  </a14:m>
                  <a:r>
                    <a:rPr kumimoji="0" lang="en-US" sz="32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cs typeface="Calibri"/>
                      <a:sym typeface="Calibri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4994E6D-3428-6843-A2AF-384C011651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5858" y="5755157"/>
                  <a:ext cx="3574472" cy="655562"/>
                </a:xfrm>
                <a:prstGeom prst="rect">
                  <a:avLst/>
                </a:prstGeom>
                <a:blipFill>
                  <a:blip r:embed="rId12"/>
                  <a:stretch>
                    <a:fillRect l="-355" r="-1064" b="-1132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0648E56-92A4-CE49-ACE1-0A0E5F027FD1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>
              <a:off x="10184625" y="3324152"/>
              <a:ext cx="0" cy="559382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E23E2E4-CCD2-2640-AF3A-E026694F82D6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>
              <a:off x="10184625" y="4316650"/>
              <a:ext cx="0" cy="575984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BBF4DAE-1F7A-9241-9CA7-989FF22E8AC0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10184625" y="5379489"/>
              <a:ext cx="0" cy="507269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BF9A42-04FD-5548-BC5D-672554106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35</a:t>
            </a:fld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0224C0-937D-1440-9F3A-B84AF2352979}"/>
              </a:ext>
            </a:extLst>
          </p:cNvPr>
          <p:cNvSpPr txBox="1"/>
          <p:nvPr/>
        </p:nvSpPr>
        <p:spPr>
          <a:xfrm>
            <a:off x="4575388" y="206682"/>
            <a:ext cx="3041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Osprey Overview</a:t>
            </a:r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1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454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798094" y="2313947"/>
            <a:ext cx="1789607" cy="515593"/>
            <a:chOff x="7745813" y="-34271"/>
            <a:chExt cx="2386143" cy="68745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5"/>
              <a:ext cx="2000351" cy="646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algn="ctr" defTabSz="685766"/>
              <a:r>
                <a:rPr lang="en-US" sz="1351" dirty="0">
                  <a:solidFill>
                    <a:schemeClr val="bg1"/>
                  </a:solidFill>
                  <a:latin typeface="+mn-lt"/>
                </a:rPr>
                <a:t>DOPPLER   </a:t>
              </a:r>
            </a:p>
            <a:p>
              <a:pPr algn="ctr" defTabSz="685766"/>
              <a:r>
                <a:rPr lang="en-US" sz="1351" dirty="0">
                  <a:solidFill>
                    <a:schemeClr val="bg1"/>
                  </a:solidFill>
                  <a:latin typeface="+mn-lt"/>
                </a:rPr>
                <a:t>RESOLUTION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1" y="-34271"/>
                  <a:ext cx="624585" cy="6613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4289" tIns="34289" rIns="34289" bIns="34289" numCol="1" spcCol="38100" rtlCol="0" anchor="t">
                  <a:spAutoFit/>
                </a:bodyPr>
                <a:lstStyle/>
                <a:p>
                  <a:pPr defTabSz="685766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 </m:t>
                        </m:r>
                        <m:f>
                          <m:fPr>
                            <m:ctrlPr>
                              <a:rPr lang="en-US" sz="135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35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135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lang="en-US" sz="135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35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lang="en-US" sz="135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1" y="-34271"/>
                  <a:ext cx="624585" cy="661372"/>
                </a:xfrm>
                <a:prstGeom prst="rect">
                  <a:avLst/>
                </a:prstGeom>
                <a:blipFill>
                  <a:blip r:embed="rId3"/>
                  <a:stretch>
                    <a:fillRect r="-221053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DA0B3-B250-6D40-8AE0-FD0EC03568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831607" y="7280746"/>
            <a:ext cx="207747" cy="230832"/>
          </a:xfrm>
        </p:spPr>
        <p:txBody>
          <a:bodyPr/>
          <a:lstStyle/>
          <a:p>
            <a:fld id="{8C1B0A3D-B21E-614D-9F82-2C29981900C3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D4F35E-5A9A-6646-A555-093064EBB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17"/>
          <a:stretch/>
        </p:blipFill>
        <p:spPr>
          <a:xfrm>
            <a:off x="7086133" y="1518540"/>
            <a:ext cx="3928748" cy="3996736"/>
          </a:xfrm>
          <a:prstGeom prst="rect">
            <a:avLst/>
          </a:prstGeom>
        </p:spPr>
      </p:pic>
      <p:pic>
        <p:nvPicPr>
          <p:cNvPr id="9" name="Picture 8" descr="A picture containing indoor, sitting, table, black&#10;&#10;Description automatically generated">
            <a:extLst>
              <a:ext uri="{FF2B5EF4-FFF2-40B4-BE49-F238E27FC236}">
                <a16:creationId xmlns:a16="http://schemas.microsoft.com/office/drawing/2014/main" id="{97FF93BA-0566-0D4F-B7B5-AA6993412A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23" y="1654715"/>
            <a:ext cx="5147415" cy="386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B56EE-C963-FA44-AA28-DB6CE08CF86D}"/>
              </a:ext>
            </a:extLst>
          </p:cNvPr>
          <p:cNvSpPr txBox="1"/>
          <p:nvPr/>
        </p:nvSpPr>
        <p:spPr>
          <a:xfrm>
            <a:off x="3369154" y="553325"/>
            <a:ext cx="545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Implementation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40678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732F7A1C-325A-E847-B56C-B8706A0B42BE}"/>
              </a:ext>
            </a:extLst>
          </p:cNvPr>
          <p:cNvGrpSpPr/>
          <p:nvPr/>
        </p:nvGrpSpPr>
        <p:grpSpPr>
          <a:xfrm>
            <a:off x="3819040" y="142591"/>
            <a:ext cx="5047486" cy="1817174"/>
            <a:chOff x="8650800" y="306970"/>
            <a:chExt cx="5047486" cy="181717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45DF2C-94DA-2844-B90C-719452D0C73E}"/>
                </a:ext>
              </a:extLst>
            </p:cNvPr>
            <p:cNvSpPr txBox="1"/>
            <p:nvPr/>
          </p:nvSpPr>
          <p:spPr>
            <a:xfrm>
              <a:off x="8650800" y="306970"/>
              <a:ext cx="363557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True Tread Depth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AB02583-395F-AA45-AC50-4596C510C5E1}"/>
                </a:ext>
              </a:extLst>
            </p:cNvPr>
            <p:cNvGrpSpPr/>
            <p:nvPr/>
          </p:nvGrpSpPr>
          <p:grpSpPr>
            <a:xfrm>
              <a:off x="9634121" y="830136"/>
              <a:ext cx="4064165" cy="1294008"/>
              <a:chOff x="9316679" y="165114"/>
              <a:chExt cx="4064165" cy="129400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2AC868B-46AF-9F40-9DCB-C4315D0C98F3}"/>
                  </a:ext>
                </a:extLst>
              </p:cNvPr>
              <p:cNvSpPr/>
              <p:nvPr/>
            </p:nvSpPr>
            <p:spPr>
              <a:xfrm>
                <a:off x="9316679" y="273501"/>
                <a:ext cx="308747" cy="261252"/>
              </a:xfrm>
              <a:prstGeom prst="rect">
                <a:avLst/>
              </a:prstGeom>
              <a:solidFill>
                <a:srgbClr val="00B0F0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3F18A1D-A369-944B-B478-7552C2347EA8}"/>
                  </a:ext>
                </a:extLst>
              </p:cNvPr>
              <p:cNvSpPr/>
              <p:nvPr/>
            </p:nvSpPr>
            <p:spPr>
              <a:xfrm>
                <a:off x="9325374" y="680131"/>
                <a:ext cx="308747" cy="261252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B2C2431-0025-1340-8449-9865E9F3BCBB}"/>
                  </a:ext>
                </a:extLst>
              </p:cNvPr>
              <p:cNvSpPr/>
              <p:nvPr/>
            </p:nvSpPr>
            <p:spPr>
              <a:xfrm>
                <a:off x="9329848" y="1068911"/>
                <a:ext cx="308747" cy="261252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A9EBE75-AFDD-E94A-B3E0-A85B4C21B35C}"/>
                  </a:ext>
                </a:extLst>
              </p:cNvPr>
              <p:cNvSpPr txBox="1"/>
              <p:nvPr/>
            </p:nvSpPr>
            <p:spPr>
              <a:xfrm>
                <a:off x="9727882" y="165114"/>
                <a:ext cx="3635572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1.7 mm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71E6008-232F-3849-946E-99C8459E3763}"/>
                  </a:ext>
                </a:extLst>
              </p:cNvPr>
              <p:cNvSpPr txBox="1"/>
              <p:nvPr/>
            </p:nvSpPr>
            <p:spPr>
              <a:xfrm>
                <a:off x="9736577" y="545693"/>
                <a:ext cx="3635572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5 mm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105FE31-DA9C-104F-830A-7F422DBEA3FE}"/>
                  </a:ext>
                </a:extLst>
              </p:cNvPr>
              <p:cNvSpPr txBox="1"/>
              <p:nvPr/>
            </p:nvSpPr>
            <p:spPr>
              <a:xfrm>
                <a:off x="9745272" y="935904"/>
                <a:ext cx="3635572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8.75 mm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F93D1-1FF4-7641-BB04-0F400C032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37</a:t>
            </a:fld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8354B3-C2A6-6C41-A115-A57222419933}"/>
              </a:ext>
            </a:extLst>
          </p:cNvPr>
          <p:cNvCxnSpPr>
            <a:cxnSpLocks/>
          </p:cNvCxnSpPr>
          <p:nvPr/>
        </p:nvCxnSpPr>
        <p:spPr>
          <a:xfrm>
            <a:off x="3188212" y="2358081"/>
            <a:ext cx="7041537" cy="0"/>
          </a:xfrm>
          <a:prstGeom prst="line">
            <a:avLst/>
          </a:prstGeom>
          <a:noFill/>
          <a:ln w="38100" cap="flat">
            <a:solidFill>
              <a:srgbClr val="FFFF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A08C6FE-C5C6-5F4D-8480-83ED7F08D264}"/>
              </a:ext>
            </a:extLst>
          </p:cNvPr>
          <p:cNvSpPr txBox="1"/>
          <p:nvPr/>
        </p:nvSpPr>
        <p:spPr>
          <a:xfrm>
            <a:off x="8939502" y="1323874"/>
            <a:ext cx="295081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1.5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mm maximum mean error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F65918-2518-3D4A-87BE-CAB84B59089B}"/>
              </a:ext>
            </a:extLst>
          </p:cNvPr>
          <p:cNvGrpSpPr/>
          <p:nvPr/>
        </p:nvGrpSpPr>
        <p:grpSpPr>
          <a:xfrm>
            <a:off x="-144716" y="1415451"/>
            <a:ext cx="10011584" cy="5123074"/>
            <a:chOff x="-1390497" y="594820"/>
            <a:chExt cx="10011584" cy="512307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4F8944D-3ED9-2C44-827B-46FF78349802}"/>
                </a:ext>
              </a:extLst>
            </p:cNvPr>
            <p:cNvSpPr/>
            <p:nvPr/>
          </p:nvSpPr>
          <p:spPr>
            <a:xfrm>
              <a:off x="2822606" y="3860830"/>
              <a:ext cx="416984" cy="420851"/>
            </a:xfrm>
            <a:prstGeom prst="rect">
              <a:avLst/>
            </a:prstGeom>
            <a:solidFill>
              <a:srgbClr val="FFC00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1D75E94-C7F2-B941-8904-E85FEC8AB7DC}"/>
                </a:ext>
              </a:extLst>
            </p:cNvPr>
            <p:cNvSpPr/>
            <p:nvPr/>
          </p:nvSpPr>
          <p:spPr>
            <a:xfrm>
              <a:off x="5078326" y="3832272"/>
              <a:ext cx="376148" cy="452846"/>
            </a:xfrm>
            <a:prstGeom prst="rect">
              <a:avLst/>
            </a:prstGeom>
            <a:solidFill>
              <a:srgbClr val="FFC00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924EA67-65CF-0442-8CAB-6018C6987A88}"/>
                </a:ext>
              </a:extLst>
            </p:cNvPr>
            <p:cNvGrpSpPr/>
            <p:nvPr/>
          </p:nvGrpSpPr>
          <p:grpSpPr>
            <a:xfrm>
              <a:off x="-1390497" y="594820"/>
              <a:ext cx="10011584" cy="5123074"/>
              <a:chOff x="-1538252" y="966528"/>
              <a:chExt cx="10821189" cy="544006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38E0EC-EBE2-6C4D-9E57-12855A43A895}"/>
                  </a:ext>
                </a:extLst>
              </p:cNvPr>
              <p:cNvSpPr txBox="1"/>
              <p:nvPr/>
            </p:nvSpPr>
            <p:spPr>
              <a:xfrm>
                <a:off x="1400889" y="1740829"/>
                <a:ext cx="129999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1.5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20C9AB2-FD21-F24B-81E8-12D34FEFEBA3}"/>
                  </a:ext>
                </a:extLst>
              </p:cNvPr>
              <p:cNvSpPr txBox="1"/>
              <p:nvPr/>
            </p:nvSpPr>
            <p:spPr>
              <a:xfrm>
                <a:off x="1395209" y="3643931"/>
                <a:ext cx="129999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0.5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EFA32136-76EA-144C-9331-B786938FC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0533" y="1007012"/>
                <a:ext cx="9051" cy="389347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  <a:tailEnd type="non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D356105-CBAD-214F-B8DA-6A4FD7AA1D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0533" y="4900482"/>
                <a:ext cx="7232404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BB37CE-537C-394F-BEBC-B680C335FBD0}"/>
                  </a:ext>
                </a:extLst>
              </p:cNvPr>
              <p:cNvSpPr/>
              <p:nvPr/>
            </p:nvSpPr>
            <p:spPr>
              <a:xfrm>
                <a:off x="2480848" y="3764730"/>
                <a:ext cx="450703" cy="1122212"/>
              </a:xfrm>
              <a:prstGeom prst="rect">
                <a:avLst/>
              </a:prstGeom>
              <a:solidFill>
                <a:srgbClr val="00B0F0"/>
              </a:solidFill>
              <a:ln w="381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9DD4BDC-F5F5-0B4F-B486-3969B4D4CF4C}"/>
                  </a:ext>
                </a:extLst>
              </p:cNvPr>
              <p:cNvSpPr/>
              <p:nvPr/>
            </p:nvSpPr>
            <p:spPr>
              <a:xfrm>
                <a:off x="3567530" y="3998723"/>
                <a:ext cx="399468" cy="886114"/>
              </a:xfrm>
              <a:prstGeom prst="rect">
                <a:avLst/>
              </a:prstGeom>
              <a:solidFill>
                <a:srgbClr val="FF0000"/>
              </a:solidFill>
              <a:ln w="381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932EA6C-0160-D043-943C-5F8CF2816537}"/>
                  </a:ext>
                </a:extLst>
              </p:cNvPr>
              <p:cNvSpPr/>
              <p:nvPr/>
            </p:nvSpPr>
            <p:spPr>
              <a:xfrm>
                <a:off x="4903283" y="2766048"/>
                <a:ext cx="425579" cy="2118793"/>
              </a:xfrm>
              <a:prstGeom prst="rect">
                <a:avLst/>
              </a:prstGeom>
              <a:solidFill>
                <a:srgbClr val="00B0F0"/>
              </a:solidFill>
              <a:ln w="381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3651275-7D9D-D842-A757-ECA1468E699B}"/>
                  </a:ext>
                </a:extLst>
              </p:cNvPr>
              <p:cNvSpPr/>
              <p:nvPr/>
            </p:nvSpPr>
            <p:spPr>
              <a:xfrm>
                <a:off x="5984645" y="3998722"/>
                <a:ext cx="404085" cy="878769"/>
              </a:xfrm>
              <a:prstGeom prst="rect">
                <a:avLst/>
              </a:prstGeom>
              <a:solidFill>
                <a:srgbClr val="FF0000"/>
              </a:solidFill>
              <a:ln w="381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8A5F0C-E389-8E46-890F-3BD70F5E3A10}"/>
                  </a:ext>
                </a:extLst>
              </p:cNvPr>
              <p:cNvSpPr/>
              <p:nvPr/>
            </p:nvSpPr>
            <p:spPr>
              <a:xfrm>
                <a:off x="7326340" y="1981860"/>
                <a:ext cx="404083" cy="2900046"/>
              </a:xfrm>
              <a:prstGeom prst="rect">
                <a:avLst/>
              </a:prstGeom>
              <a:solidFill>
                <a:srgbClr val="00B0F0"/>
              </a:solidFill>
              <a:ln w="381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B8B169-2C8E-4844-A136-96D6FEC35A84}"/>
                  </a:ext>
                </a:extLst>
              </p:cNvPr>
              <p:cNvSpPr/>
              <p:nvPr/>
            </p:nvSpPr>
            <p:spPr>
              <a:xfrm>
                <a:off x="7865115" y="3178729"/>
                <a:ext cx="404089" cy="1699266"/>
              </a:xfrm>
              <a:prstGeom prst="rect">
                <a:avLst/>
              </a:prstGeom>
              <a:solidFill>
                <a:srgbClr val="FFC000"/>
              </a:solidFill>
              <a:ln w="381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256987D-BA05-784E-8173-F4C14518BECC}"/>
                  </a:ext>
                </a:extLst>
              </p:cNvPr>
              <p:cNvSpPr/>
              <p:nvPr/>
            </p:nvSpPr>
            <p:spPr>
              <a:xfrm>
                <a:off x="8402276" y="2951392"/>
                <a:ext cx="404094" cy="1930510"/>
              </a:xfrm>
              <a:prstGeom prst="rect">
                <a:avLst/>
              </a:prstGeom>
              <a:solidFill>
                <a:srgbClr val="FF0000"/>
              </a:solidFill>
              <a:ln w="381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95AAE3C-5882-C24E-8488-264B7E683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2837" y="3679193"/>
                <a:ext cx="0" cy="177568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3A4655E-96D2-2C49-9F34-14267B3C2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8916" y="3555437"/>
                <a:ext cx="0" cy="938112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5B02F54-3A6D-DE40-B6F2-CD43D8DF8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1941" y="2353151"/>
                <a:ext cx="0" cy="870388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1DF57CA-4C00-6949-9717-2A32C235ED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1819" y="4266826"/>
                <a:ext cx="0" cy="277054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9FC6E64-2C45-A940-9171-079E9905A1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1944" y="3588875"/>
                <a:ext cx="0" cy="937178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E4A57EB-B9CD-284E-8749-4C36DE995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1285" y="966528"/>
                <a:ext cx="506" cy="2110352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061EB9F-DE40-F644-9CC5-322EAE9AE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1693" y="2992124"/>
                <a:ext cx="0" cy="450482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199A1E0-2437-1D44-8CC0-DC3CEFB6BD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9866" y="2428812"/>
                <a:ext cx="0" cy="1126625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7CF2E99-0463-2640-8DA0-D8B9D2DE6C02}"/>
                  </a:ext>
                </a:extLst>
              </p:cNvPr>
              <p:cNvCxnSpPr/>
              <p:nvPr/>
            </p:nvCxnSpPr>
            <p:spPr>
              <a:xfrm>
                <a:off x="2059584" y="3903060"/>
                <a:ext cx="169930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D5E9AD7-0E77-1D42-A5D1-EA9973161D22}"/>
                  </a:ext>
                </a:extLst>
              </p:cNvPr>
              <p:cNvCxnSpPr/>
              <p:nvPr/>
            </p:nvCxnSpPr>
            <p:spPr>
              <a:xfrm>
                <a:off x="2059584" y="2944198"/>
                <a:ext cx="169930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30E77EC-84E7-5A4F-971F-F027D191AD18}"/>
                  </a:ext>
                </a:extLst>
              </p:cNvPr>
              <p:cNvCxnSpPr/>
              <p:nvPr/>
            </p:nvCxnSpPr>
            <p:spPr>
              <a:xfrm>
                <a:off x="2050533" y="1991635"/>
                <a:ext cx="169930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43C163F-C59A-1E4A-91F6-6108EF7A5E8F}"/>
                  </a:ext>
                </a:extLst>
              </p:cNvPr>
              <p:cNvSpPr txBox="1"/>
              <p:nvPr/>
            </p:nvSpPr>
            <p:spPr>
              <a:xfrm>
                <a:off x="1709951" y="4591476"/>
                <a:ext cx="129999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0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5FC891E-B0F7-5145-B745-6E11BC78AE5E}"/>
                  </a:ext>
                </a:extLst>
              </p:cNvPr>
              <p:cNvSpPr txBox="1"/>
              <p:nvPr/>
            </p:nvSpPr>
            <p:spPr>
              <a:xfrm>
                <a:off x="1708049" y="2689456"/>
                <a:ext cx="129999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D19A7F6-A2E4-444B-BAD5-4622FCA354D3}"/>
                  </a:ext>
                </a:extLst>
              </p:cNvPr>
              <p:cNvSpPr txBox="1"/>
              <p:nvPr/>
            </p:nvSpPr>
            <p:spPr>
              <a:xfrm>
                <a:off x="-1538252" y="2666052"/>
                <a:ext cx="3700591" cy="1013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Tire Wear</a:t>
                </a: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 Error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(in mm)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761ED8E-357D-B245-A947-85F6954F0B25}"/>
                  </a:ext>
                </a:extLst>
              </p:cNvPr>
              <p:cNvSpPr txBox="1"/>
              <p:nvPr/>
            </p:nvSpPr>
            <p:spPr>
              <a:xfrm>
                <a:off x="3895713" y="5452492"/>
                <a:ext cx="3635572" cy="9541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Speed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(in kmph)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294FD22-D7B0-C14C-AB1F-708B712E5887}"/>
                  </a:ext>
                </a:extLst>
              </p:cNvPr>
              <p:cNvSpPr txBox="1"/>
              <p:nvPr/>
            </p:nvSpPr>
            <p:spPr>
              <a:xfrm>
                <a:off x="2908896" y="4955934"/>
                <a:ext cx="129999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0.62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C7FEC71-0341-E749-B173-9179D80DB780}"/>
                  </a:ext>
                </a:extLst>
              </p:cNvPr>
              <p:cNvSpPr txBox="1"/>
              <p:nvPr/>
            </p:nvSpPr>
            <p:spPr>
              <a:xfrm>
                <a:off x="5299169" y="4945128"/>
                <a:ext cx="129999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chemeClr val="bg1"/>
                    </a:solidFill>
                  </a:rPr>
                  <a:t>2.32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B312882-224D-5E4A-BDE8-D53CB106F6A1}"/>
                  </a:ext>
                </a:extLst>
              </p:cNvPr>
              <p:cNvSpPr txBox="1"/>
              <p:nvPr/>
            </p:nvSpPr>
            <p:spPr>
              <a:xfrm>
                <a:off x="7745618" y="4955934"/>
                <a:ext cx="129999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5.45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71D7DE1-2645-F544-B6E6-520AD88AA8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9212" y="4367611"/>
                <a:ext cx="0" cy="176268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  <a:headEnd type="oval"/>
                <a:tailEnd type="oval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587666DF-A2F3-DB4C-8BD1-BD811D88FDD8}"/>
              </a:ext>
            </a:extLst>
          </p:cNvPr>
          <p:cNvSpPr txBox="1"/>
          <p:nvPr/>
        </p:nvSpPr>
        <p:spPr>
          <a:xfrm>
            <a:off x="2472541" y="1235486"/>
            <a:ext cx="120273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2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3E4A61C-964C-3249-9B1F-DF0603F42DF3}"/>
              </a:ext>
            </a:extLst>
          </p:cNvPr>
          <p:cNvCxnSpPr/>
          <p:nvPr/>
        </p:nvCxnSpPr>
        <p:spPr>
          <a:xfrm>
            <a:off x="2795060" y="1482187"/>
            <a:ext cx="157216" cy="0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490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917F21-8A0C-B848-A9F7-827FB497AAB8}"/>
              </a:ext>
            </a:extLst>
          </p:cNvPr>
          <p:cNvGrpSpPr/>
          <p:nvPr/>
        </p:nvGrpSpPr>
        <p:grpSpPr>
          <a:xfrm>
            <a:off x="774267" y="1460623"/>
            <a:ext cx="9027421" cy="4347593"/>
            <a:chOff x="219017" y="676125"/>
            <a:chExt cx="10863237" cy="522123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911B51A-5BD9-1341-85EE-F334A6F8A5D4}"/>
                </a:ext>
              </a:extLst>
            </p:cNvPr>
            <p:cNvSpPr txBox="1"/>
            <p:nvPr/>
          </p:nvSpPr>
          <p:spPr>
            <a:xfrm>
              <a:off x="3528010" y="746357"/>
              <a:ext cx="129999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8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50FA4DE-A813-9144-AE82-1B80DB73E1F9}"/>
                </a:ext>
              </a:extLst>
            </p:cNvPr>
            <p:cNvSpPr txBox="1"/>
            <p:nvPr/>
          </p:nvSpPr>
          <p:spPr>
            <a:xfrm>
              <a:off x="3517675" y="1643928"/>
              <a:ext cx="129999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6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B4D481E-AEC6-3D4B-9E21-410A99596177}"/>
                </a:ext>
              </a:extLst>
            </p:cNvPr>
            <p:cNvSpPr txBox="1"/>
            <p:nvPr/>
          </p:nvSpPr>
          <p:spPr>
            <a:xfrm>
              <a:off x="3520864" y="2505932"/>
              <a:ext cx="129999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4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C268A64-1EFB-E34F-9D7C-EFC60FBBD479}"/>
                </a:ext>
              </a:extLst>
            </p:cNvPr>
            <p:cNvSpPr txBox="1"/>
            <p:nvPr/>
          </p:nvSpPr>
          <p:spPr>
            <a:xfrm>
              <a:off x="3508949" y="3370183"/>
              <a:ext cx="129999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559CB81-FF84-DB41-B2B8-A4B6B0870C8B}"/>
                </a:ext>
              </a:extLst>
            </p:cNvPr>
            <p:cNvSpPr txBox="1"/>
            <p:nvPr/>
          </p:nvSpPr>
          <p:spPr>
            <a:xfrm>
              <a:off x="3493686" y="4281253"/>
              <a:ext cx="129999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0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8316CCD-32E4-944F-94CE-802FE8461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7480" y="676125"/>
              <a:ext cx="10481" cy="3915509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2811B3-A78D-0F47-A8BE-3BA5B4D85C3E}"/>
                </a:ext>
              </a:extLst>
            </p:cNvPr>
            <p:cNvSpPr/>
            <p:nvPr/>
          </p:nvSpPr>
          <p:spPr>
            <a:xfrm>
              <a:off x="4251960" y="4218448"/>
              <a:ext cx="426370" cy="366109"/>
            </a:xfrm>
            <a:prstGeom prst="rect">
              <a:avLst/>
            </a:prstGeom>
            <a:solidFill>
              <a:srgbClr val="00B0F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B19D95D-9DFD-6848-A3F4-DB64507065F9}"/>
                </a:ext>
              </a:extLst>
            </p:cNvPr>
            <p:cNvSpPr/>
            <p:nvPr/>
          </p:nvSpPr>
          <p:spPr>
            <a:xfrm>
              <a:off x="4793679" y="3051949"/>
              <a:ext cx="426370" cy="1529226"/>
            </a:xfrm>
            <a:prstGeom prst="rect">
              <a:avLst/>
            </a:prstGeom>
            <a:solidFill>
              <a:srgbClr val="FF000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AB3C3B0-3CD2-944E-A413-057BEF1C70D1}"/>
                </a:ext>
              </a:extLst>
            </p:cNvPr>
            <p:cNvSpPr/>
            <p:nvPr/>
          </p:nvSpPr>
          <p:spPr>
            <a:xfrm>
              <a:off x="6140727" y="4059524"/>
              <a:ext cx="451489" cy="524606"/>
            </a:xfrm>
            <a:prstGeom prst="rect">
              <a:avLst/>
            </a:prstGeom>
            <a:solidFill>
              <a:srgbClr val="00B0F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D9B652E-21E0-324D-8C7A-39926EC96F08}"/>
                </a:ext>
              </a:extLst>
            </p:cNvPr>
            <p:cNvSpPr/>
            <p:nvPr/>
          </p:nvSpPr>
          <p:spPr>
            <a:xfrm>
              <a:off x="6682446" y="2402089"/>
              <a:ext cx="417186" cy="2180229"/>
            </a:xfrm>
            <a:prstGeom prst="rect">
              <a:avLst/>
            </a:prstGeom>
            <a:solidFill>
              <a:srgbClr val="FF000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2CA199B-F03F-8747-BA51-10628E6E7DDF}"/>
                </a:ext>
              </a:extLst>
            </p:cNvPr>
            <p:cNvSpPr/>
            <p:nvPr/>
          </p:nvSpPr>
          <p:spPr>
            <a:xfrm>
              <a:off x="8029495" y="3867369"/>
              <a:ext cx="426892" cy="714583"/>
            </a:xfrm>
            <a:prstGeom prst="rect">
              <a:avLst/>
            </a:prstGeom>
            <a:solidFill>
              <a:srgbClr val="00B0F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9329D2D-7184-514E-9E75-1A0C9D4301B2}"/>
                </a:ext>
              </a:extLst>
            </p:cNvPr>
            <p:cNvSpPr/>
            <p:nvPr/>
          </p:nvSpPr>
          <p:spPr>
            <a:xfrm>
              <a:off x="8554315" y="1303532"/>
              <a:ext cx="451495" cy="3278398"/>
            </a:xfrm>
            <a:prstGeom prst="rect">
              <a:avLst/>
            </a:prstGeom>
            <a:solidFill>
              <a:srgbClr val="FF0000"/>
            </a:solidFill>
            <a:ln w="381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51A8C8-6682-5541-94C7-AE8099BFAB3E}"/>
                </a:ext>
              </a:extLst>
            </p:cNvPr>
            <p:cNvCxnSpPr>
              <a:cxnSpLocks/>
            </p:cNvCxnSpPr>
            <p:nvPr/>
          </p:nvCxnSpPr>
          <p:spPr>
            <a:xfrm>
              <a:off x="4468761" y="4120938"/>
              <a:ext cx="0" cy="180415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96811C3-2036-3349-9302-58547B4B42A3}"/>
                </a:ext>
              </a:extLst>
            </p:cNvPr>
            <p:cNvCxnSpPr>
              <a:cxnSpLocks/>
            </p:cNvCxnSpPr>
            <p:nvPr/>
          </p:nvCxnSpPr>
          <p:spPr>
            <a:xfrm>
              <a:off x="5018367" y="2885778"/>
              <a:ext cx="0" cy="303297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B9B9B67-F510-E841-946D-0D112C3F4721}"/>
                </a:ext>
              </a:extLst>
            </p:cNvPr>
            <p:cNvCxnSpPr>
              <a:cxnSpLocks/>
            </p:cNvCxnSpPr>
            <p:nvPr/>
          </p:nvCxnSpPr>
          <p:spPr>
            <a:xfrm>
              <a:off x="6354910" y="4005895"/>
              <a:ext cx="0" cy="115044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52BAD14-6B9B-7F41-9020-710A2D956D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7233" y="2355987"/>
              <a:ext cx="3805" cy="87938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3C59743-840A-B247-AFED-3C7C42D8D0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4494" y="3732919"/>
              <a:ext cx="8448" cy="272975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919999F-0621-1F4C-9804-773018C08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6019" y="1128745"/>
              <a:ext cx="0" cy="324566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headEnd type="oval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2F9FA8A-7B9F-C642-8796-95C0C7E2747E}"/>
                </a:ext>
              </a:extLst>
            </p:cNvPr>
            <p:cNvCxnSpPr/>
            <p:nvPr/>
          </p:nvCxnSpPr>
          <p:spPr>
            <a:xfrm>
              <a:off x="3837482" y="3678864"/>
              <a:ext cx="169930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C899891-28C5-BF49-BE9C-2226145F6FFA}"/>
                </a:ext>
              </a:extLst>
            </p:cNvPr>
            <p:cNvCxnSpPr/>
            <p:nvPr/>
          </p:nvCxnSpPr>
          <p:spPr>
            <a:xfrm>
              <a:off x="3837482" y="2809655"/>
              <a:ext cx="169930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352BDB4-6B36-0C47-AF74-CEDE2831D032}"/>
                </a:ext>
              </a:extLst>
            </p:cNvPr>
            <p:cNvCxnSpPr/>
            <p:nvPr/>
          </p:nvCxnSpPr>
          <p:spPr>
            <a:xfrm>
              <a:off x="3862365" y="1921993"/>
              <a:ext cx="169930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05187FA-2FE4-4447-826E-7482E2C466DC}"/>
                </a:ext>
              </a:extLst>
            </p:cNvPr>
            <p:cNvCxnSpPr/>
            <p:nvPr/>
          </p:nvCxnSpPr>
          <p:spPr>
            <a:xfrm>
              <a:off x="3837482" y="1062958"/>
              <a:ext cx="169930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E995DA1-EFF2-B548-9375-AC59B4F2338A}"/>
                </a:ext>
              </a:extLst>
            </p:cNvPr>
            <p:cNvSpPr txBox="1"/>
            <p:nvPr/>
          </p:nvSpPr>
          <p:spPr>
            <a:xfrm>
              <a:off x="4040363" y="4650911"/>
              <a:ext cx="1581031" cy="628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3 (34%)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0A207F7-E27B-E24C-AF1E-0C6613A5216B}"/>
                </a:ext>
              </a:extLst>
            </p:cNvPr>
            <p:cNvSpPr txBox="1"/>
            <p:nvPr/>
          </p:nvSpPr>
          <p:spPr>
            <a:xfrm>
              <a:off x="5982299" y="4635948"/>
              <a:ext cx="1513041" cy="628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5 (57%)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47D641E-075E-AB42-8E95-E3A1782CE931}"/>
                </a:ext>
              </a:extLst>
            </p:cNvPr>
            <p:cNvSpPr txBox="1"/>
            <p:nvPr/>
          </p:nvSpPr>
          <p:spPr>
            <a:xfrm>
              <a:off x="7792029" y="4635948"/>
              <a:ext cx="1581031" cy="628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8 (91%)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F40077B-2F10-7C4B-9C74-06CFC2A4E280}"/>
                </a:ext>
              </a:extLst>
            </p:cNvPr>
            <p:cNvSpPr txBox="1"/>
            <p:nvPr/>
          </p:nvSpPr>
          <p:spPr>
            <a:xfrm>
              <a:off x="2395382" y="5268998"/>
              <a:ext cx="8686872" cy="628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Debris Level – in mm (% of tread depth covered)    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A6DD19C-97D1-7A47-A521-339A74496700}"/>
                </a:ext>
              </a:extLst>
            </p:cNvPr>
            <p:cNvSpPr txBox="1"/>
            <p:nvPr/>
          </p:nvSpPr>
          <p:spPr>
            <a:xfrm>
              <a:off x="219017" y="2036459"/>
              <a:ext cx="3635573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Tire Wear Error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(in mm)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529C74-CC36-5E4A-B0E2-B563FAF9D2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7659" y="4587300"/>
              <a:ext cx="5636302" cy="1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0F148BA-DFCE-4A4D-9C29-712E73E64D77}"/>
              </a:ext>
            </a:extLst>
          </p:cNvPr>
          <p:cNvGrpSpPr/>
          <p:nvPr/>
        </p:nvGrpSpPr>
        <p:grpSpPr>
          <a:xfrm>
            <a:off x="5060392" y="464867"/>
            <a:ext cx="1660024" cy="1054237"/>
            <a:chOff x="9603062" y="1133515"/>
            <a:chExt cx="1660024" cy="1054237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FA1AA30-336C-5C45-BD77-1919C4076347}"/>
                </a:ext>
              </a:extLst>
            </p:cNvPr>
            <p:cNvSpPr/>
            <p:nvPr/>
          </p:nvSpPr>
          <p:spPr>
            <a:xfrm>
              <a:off x="9604407" y="1264498"/>
              <a:ext cx="308747" cy="261252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45DB20C-0382-5E47-965F-E3C3A46400C2}"/>
                </a:ext>
              </a:extLst>
            </p:cNvPr>
            <p:cNvSpPr/>
            <p:nvPr/>
          </p:nvSpPr>
          <p:spPr>
            <a:xfrm>
              <a:off x="9603062" y="1813167"/>
              <a:ext cx="308747" cy="261252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0B7EA56-6939-7C4C-BFD3-366071F0729F}"/>
                </a:ext>
              </a:extLst>
            </p:cNvPr>
            <p:cNvSpPr txBox="1"/>
            <p:nvPr/>
          </p:nvSpPr>
          <p:spPr>
            <a:xfrm>
              <a:off x="10025880" y="1664534"/>
              <a:ext cx="122269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</a:rPr>
                <a:t>Laser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9028019-967C-3347-B94F-E8275FD3C5F5}"/>
                </a:ext>
              </a:extLst>
            </p:cNvPr>
            <p:cNvSpPr txBox="1"/>
            <p:nvPr/>
          </p:nvSpPr>
          <p:spPr>
            <a:xfrm>
              <a:off x="9969767" y="1133515"/>
              <a:ext cx="1293319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Osprey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18A04-BFCD-3140-9BF5-FC777A74E9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8C1B0A3D-B21E-614D-9F82-2C29981900C3}" type="slidenum">
              <a:rPr lang="en-US" smtClean="0"/>
              <a:t>38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0D7B9-8654-C54D-8FE0-EA0A34A4E5C9}"/>
              </a:ext>
            </a:extLst>
          </p:cNvPr>
          <p:cNvCxnSpPr>
            <a:cxnSpLocks/>
          </p:cNvCxnSpPr>
          <p:nvPr/>
        </p:nvCxnSpPr>
        <p:spPr>
          <a:xfrm>
            <a:off x="3801913" y="4125431"/>
            <a:ext cx="5130052" cy="0"/>
          </a:xfrm>
          <a:prstGeom prst="line">
            <a:avLst/>
          </a:prstGeom>
          <a:noFill/>
          <a:ln w="38100" cap="flat">
            <a:solidFill>
              <a:srgbClr val="FFFF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9962E5-26C9-294F-A32F-3FA9ECFBBB60}"/>
              </a:ext>
            </a:extLst>
          </p:cNvPr>
          <p:cNvSpPr txBox="1"/>
          <p:nvPr/>
        </p:nvSpPr>
        <p:spPr>
          <a:xfrm>
            <a:off x="8649629" y="3574103"/>
            <a:ext cx="295081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1.5 mm maximum mean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136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24EA7172-E861-5E49-B611-67CCCA5CE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477" y="3926571"/>
            <a:ext cx="3409949" cy="1874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7A96D6B-5B1A-7645-9F40-6B757EDF3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560" y="3926571"/>
            <a:ext cx="3409949" cy="19095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01A253-2015-EE4B-A34A-C29C0273DF26}"/>
              </a:ext>
            </a:extLst>
          </p:cNvPr>
          <p:cNvGrpSpPr/>
          <p:nvPr/>
        </p:nvGrpSpPr>
        <p:grpSpPr>
          <a:xfrm>
            <a:off x="715228" y="921124"/>
            <a:ext cx="1869585" cy="2167359"/>
            <a:chOff x="806584" y="300631"/>
            <a:chExt cx="2653667" cy="312836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3D Model 7" descr="Spring Ball">
                  <a:extLst>
                    <a:ext uri="{FF2B5EF4-FFF2-40B4-BE49-F238E27FC236}">
                      <a16:creationId xmlns:a16="http://schemas.microsoft.com/office/drawing/2014/main" id="{75F08BC6-1AB6-9D4D-A9E4-878C0178E0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89555" y="300631"/>
                <a:ext cx="720581" cy="1856949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720581" cy="1856949"/>
                      </a:xfrm>
                      <a:prstGeom prst="rect">
                        <a:avLst/>
                      </a:prstGeom>
                    </am3d:spPr>
                    <am3d:camera>
                      <am3d:pos x="0" y="0" z="5450259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3053" d="1000000"/>
                      <am3d:preTrans dx="-19388139" dy="-12234089" dz="918200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32650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3D Model 7" descr="Spring Ball">
                  <a:extLst>
                    <a:ext uri="{FF2B5EF4-FFF2-40B4-BE49-F238E27FC236}">
                      <a16:creationId xmlns:a16="http://schemas.microsoft.com/office/drawing/2014/main" id="{75F08BC6-1AB6-9D4D-A9E4-878C0178E0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07759" y="921124"/>
                  <a:ext cx="507670" cy="12865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7" name="3D Model 46" descr="Tire- Gold Rim">
                  <a:extLst>
                    <a:ext uri="{FF2B5EF4-FFF2-40B4-BE49-F238E27FC236}">
                      <a16:creationId xmlns:a16="http://schemas.microsoft.com/office/drawing/2014/main" id="{D132DAD3-3D68-F740-98A7-83AACA8EBE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74542266"/>
                    </p:ext>
                  </p:extLst>
                </p:nvPr>
              </p:nvGraphicFramePr>
              <p:xfrm>
                <a:off x="806584" y="784870"/>
                <a:ext cx="2653667" cy="2644129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2653667" cy="2644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am3d:spPr>
                    <am3d:camera>
                      <am3d:pos x="0" y="0" z="6802200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4903" d="1000000"/>
                      <am3d:preTrans dx="-41033266" dy="-344" dz="6107405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573956" ay="-5039574" az="-758286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259925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7" name="3D Model 46" descr="Tire- Gold Rim">
                  <a:extLst>
                    <a:ext uri="{FF2B5EF4-FFF2-40B4-BE49-F238E27FC236}">
                      <a16:creationId xmlns:a16="http://schemas.microsoft.com/office/drawing/2014/main" id="{D132DAD3-3D68-F740-98A7-83AACA8EBE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5228" y="1256609"/>
                  <a:ext cx="1869585" cy="18318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6117CC-D5EE-0949-9140-10974EB059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249" y="1287161"/>
            <a:ext cx="2861873" cy="1435286"/>
          </a:xfrm>
          <a:prstGeom prst="rect">
            <a:avLst/>
          </a:prstGeom>
        </p:spPr>
      </p:pic>
      <p:pic>
        <p:nvPicPr>
          <p:cNvPr id="15" name="Graphic 14" descr="Car">
            <a:extLst>
              <a:ext uri="{FF2B5EF4-FFF2-40B4-BE49-F238E27FC236}">
                <a16:creationId xmlns:a16="http://schemas.microsoft.com/office/drawing/2014/main" id="{D33EBCBB-1959-1E48-8C1B-6BADEC866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43206" y="617809"/>
            <a:ext cx="2978251" cy="297825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40A6568-1479-C140-9BC1-B6ED9157C7A1}"/>
              </a:ext>
            </a:extLst>
          </p:cNvPr>
          <p:cNvGrpSpPr/>
          <p:nvPr/>
        </p:nvGrpSpPr>
        <p:grpSpPr>
          <a:xfrm>
            <a:off x="6862956" y="1677167"/>
            <a:ext cx="693765" cy="465054"/>
            <a:chOff x="7128962" y="1516741"/>
            <a:chExt cx="693765" cy="465054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F3DEF734-6D0F-B44E-BDDE-1EB8E5CBF068}"/>
                </a:ext>
              </a:extLst>
            </p:cNvPr>
            <p:cNvSpPr/>
            <p:nvPr/>
          </p:nvSpPr>
          <p:spPr>
            <a:xfrm>
              <a:off x="7199086" y="1582057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5926C414-FFE0-5346-9550-B49D5D9465D0}"/>
                </a:ext>
              </a:extLst>
            </p:cNvPr>
            <p:cNvSpPr/>
            <p:nvPr/>
          </p:nvSpPr>
          <p:spPr>
            <a:xfrm>
              <a:off x="7249885" y="1516741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4DA73280-DCF5-B645-8A0B-7D37B560AA7D}"/>
                </a:ext>
              </a:extLst>
            </p:cNvPr>
            <p:cNvSpPr/>
            <p:nvPr/>
          </p:nvSpPr>
          <p:spPr>
            <a:xfrm>
              <a:off x="7128962" y="1654158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918390F-4C75-F24F-B596-B4C430DEE086}"/>
              </a:ext>
            </a:extLst>
          </p:cNvPr>
          <p:cNvGrpSpPr/>
          <p:nvPr/>
        </p:nvGrpSpPr>
        <p:grpSpPr>
          <a:xfrm rot="5015492">
            <a:off x="7169918" y="2117906"/>
            <a:ext cx="693765" cy="465054"/>
            <a:chOff x="7128962" y="1516741"/>
            <a:chExt cx="693765" cy="46505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FE821880-9384-6847-B4E0-3187757B3C4F}"/>
                </a:ext>
              </a:extLst>
            </p:cNvPr>
            <p:cNvSpPr/>
            <p:nvPr/>
          </p:nvSpPr>
          <p:spPr>
            <a:xfrm>
              <a:off x="7199086" y="1582057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5CABD3BB-9B7C-A949-AAA9-DD2CB01AD59F}"/>
                </a:ext>
              </a:extLst>
            </p:cNvPr>
            <p:cNvSpPr/>
            <p:nvPr/>
          </p:nvSpPr>
          <p:spPr>
            <a:xfrm>
              <a:off x="7249885" y="1516741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F5D390A9-3743-1D4E-97C1-C5016FD6D067}"/>
                </a:ext>
              </a:extLst>
            </p:cNvPr>
            <p:cNvSpPr/>
            <p:nvPr/>
          </p:nvSpPr>
          <p:spPr>
            <a:xfrm>
              <a:off x="7128962" y="1654158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3FC6803-4A78-CA42-935E-3E00CA646D30}"/>
              </a:ext>
            </a:extLst>
          </p:cNvPr>
          <p:cNvGrpSpPr/>
          <p:nvPr/>
        </p:nvGrpSpPr>
        <p:grpSpPr>
          <a:xfrm rot="13993754">
            <a:off x="4385912" y="2027852"/>
            <a:ext cx="693765" cy="465054"/>
            <a:chOff x="7128962" y="1516741"/>
            <a:chExt cx="693765" cy="465054"/>
          </a:xfrm>
        </p:grpSpPr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D319FE0A-8049-054B-A25B-8AA12793AD0E}"/>
                </a:ext>
              </a:extLst>
            </p:cNvPr>
            <p:cNvSpPr/>
            <p:nvPr/>
          </p:nvSpPr>
          <p:spPr>
            <a:xfrm>
              <a:off x="7199086" y="1582057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129EB550-B1EF-534C-BEEB-4033CFAD75D5}"/>
                </a:ext>
              </a:extLst>
            </p:cNvPr>
            <p:cNvSpPr/>
            <p:nvPr/>
          </p:nvSpPr>
          <p:spPr>
            <a:xfrm>
              <a:off x="7249885" y="1516741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8A8F7129-8626-1F4B-A496-145F0A70E0D4}"/>
                </a:ext>
              </a:extLst>
            </p:cNvPr>
            <p:cNvSpPr/>
            <p:nvPr/>
          </p:nvSpPr>
          <p:spPr>
            <a:xfrm>
              <a:off x="7128962" y="1654158"/>
              <a:ext cx="572842" cy="327637"/>
            </a:xfrm>
            <a:prstGeom prst="arc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816C52-CC66-314A-ADA5-2AC778101E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39</a:t>
            </a:fld>
            <a:endParaRPr lang="en-US"/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12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2BD8433-547B-BF47-BBD7-AA6CF67E17C7}"/>
              </a:ext>
            </a:extLst>
          </p:cNvPr>
          <p:cNvSpPr txBox="1"/>
          <p:nvPr/>
        </p:nvSpPr>
        <p:spPr>
          <a:xfrm>
            <a:off x="842338" y="3045721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Suspension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857D17-5196-5548-81CC-E5B5008766C5}"/>
              </a:ext>
            </a:extLst>
          </p:cNvPr>
          <p:cNvSpPr txBox="1"/>
          <p:nvPr/>
        </p:nvSpPr>
        <p:spPr>
          <a:xfrm>
            <a:off x="5199912" y="3021676"/>
            <a:ext cx="1733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Vibration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966E5C-5673-8E48-8D58-70E09C4FD0ED}"/>
              </a:ext>
            </a:extLst>
          </p:cNvPr>
          <p:cNvSpPr txBox="1"/>
          <p:nvPr/>
        </p:nvSpPr>
        <p:spPr>
          <a:xfrm>
            <a:off x="8894308" y="3034097"/>
            <a:ext cx="247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Misalignment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AC574C-9399-3341-83DA-C025CAC12058}"/>
              </a:ext>
            </a:extLst>
          </p:cNvPr>
          <p:cNvSpPr txBox="1"/>
          <p:nvPr/>
        </p:nvSpPr>
        <p:spPr>
          <a:xfrm>
            <a:off x="2471751" y="5990319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Multiple Grooves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E46032-1706-A945-B8CC-2BA6D661DCD2}"/>
              </a:ext>
            </a:extLst>
          </p:cNvPr>
          <p:cNvSpPr txBox="1"/>
          <p:nvPr/>
        </p:nvSpPr>
        <p:spPr>
          <a:xfrm>
            <a:off x="7397064" y="5990318"/>
            <a:ext cx="2795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Foreign Objects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8653DE-1A8B-F448-9AE3-C53D9A25D672}"/>
              </a:ext>
            </a:extLst>
          </p:cNvPr>
          <p:cNvSpPr txBox="1"/>
          <p:nvPr/>
        </p:nvSpPr>
        <p:spPr>
          <a:xfrm>
            <a:off x="3522241" y="553325"/>
            <a:ext cx="5147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More Challenges in Full Paper</a:t>
            </a:r>
          </a:p>
        </p:txBody>
      </p:sp>
    </p:spTree>
    <p:extLst>
      <p:ext uri="{BB962C8B-B14F-4D97-AF65-F5344CB8AC3E}">
        <p14:creationId xmlns:p14="http://schemas.microsoft.com/office/powerpoint/2010/main" val="17955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D1C024-9F1A-0040-ACC7-9E2BEE6232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260" y="2476345"/>
            <a:ext cx="2129474" cy="14619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1487ECD-1811-A841-AFFC-738F3D27B2FF}"/>
              </a:ext>
            </a:extLst>
          </p:cNvPr>
          <p:cNvGrpSpPr/>
          <p:nvPr/>
        </p:nvGrpSpPr>
        <p:grpSpPr>
          <a:xfrm>
            <a:off x="3800512" y="2392048"/>
            <a:ext cx="4424969" cy="1697888"/>
            <a:chOff x="3672370" y="2603061"/>
            <a:chExt cx="4424969" cy="16978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860685-BEEA-A04C-801E-063F0A480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855" y="2603061"/>
              <a:ext cx="2212484" cy="8840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68A7D2-0099-734C-BE34-DB6409C4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370" y="2603061"/>
              <a:ext cx="2212484" cy="8431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7EEBF9-9C6B-8747-B01C-F75F380E2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2370" y="3451128"/>
              <a:ext cx="2223987" cy="8431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F3ED0F-5DED-FF43-8393-A28A4A9FA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6357" y="3457758"/>
              <a:ext cx="2200982" cy="84319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ire- Gold Rim">
                <a:extLst>
                  <a:ext uri="{FF2B5EF4-FFF2-40B4-BE49-F238E27FC236}">
                    <a16:creationId xmlns:a16="http://schemas.microsoft.com/office/drawing/2014/main" id="{05B738E6-16F6-2240-8736-F75CAB60DC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43504" y="1353319"/>
              <a:ext cx="4142241" cy="414223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142241" cy="4142230"/>
                    </a:xfrm>
                    <a:prstGeom prst="rect">
                      <a:avLst/>
                    </a:prstGeom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9652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ire- Gold Rim">
                <a:extLst>
                  <a:ext uri="{FF2B5EF4-FFF2-40B4-BE49-F238E27FC236}">
                    <a16:creationId xmlns:a16="http://schemas.microsoft.com/office/drawing/2014/main" id="{05B738E6-16F6-2240-8736-F75CAB60DC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43504" y="1353319"/>
                <a:ext cx="4142241" cy="414223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close up of a curtain&#10;&#10;Description automatically generated">
            <a:extLst>
              <a:ext uri="{FF2B5EF4-FFF2-40B4-BE49-F238E27FC236}">
                <a16:creationId xmlns:a16="http://schemas.microsoft.com/office/drawing/2014/main" id="{4744E1A2-81F0-194B-9A16-6E4ACA2EBA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881" y="2948239"/>
            <a:ext cx="1566233" cy="9491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F0612E-44EA-D040-94FB-C41ECA92320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228" y="4520314"/>
            <a:ext cx="2942967" cy="14009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7633FE-CD5E-A645-9A84-0A58B35EB33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26" y="351297"/>
            <a:ext cx="2672972" cy="1780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0157A9-9B75-F24A-BB5E-7A3FF5A7770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0" y="4520314"/>
            <a:ext cx="2343185" cy="1400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A49970-9411-1F45-9224-DD72FF3E020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228" y="351296"/>
            <a:ext cx="2803360" cy="17808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BF83EC-1F71-4746-9B9F-D92E39FFCA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41317241-13FB-9A4F-8E67-E57EC15A307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282" y="328247"/>
            <a:ext cx="3688938" cy="1840522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</p:spPr>
      </p:pic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EA4B81C0-5BC5-9842-BFFC-EC9713DB689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087" y="2302604"/>
            <a:ext cx="3617051" cy="2326501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</p:spPr>
      </p:pic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38DF789E-20C0-A642-A6A0-419C55992A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51973" y="4848782"/>
            <a:ext cx="3409949" cy="1909571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84761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30469 0.27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135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0.02732 L 0.30299 0.335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0" y="15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308652FC-B124-4848-AD76-427109A5B942}"/>
              </a:ext>
            </a:extLst>
          </p:cNvPr>
          <p:cNvGrpSpPr/>
          <p:nvPr/>
        </p:nvGrpSpPr>
        <p:grpSpPr>
          <a:xfrm>
            <a:off x="3032120" y="1942263"/>
            <a:ext cx="2386143" cy="871782"/>
            <a:chOff x="7745813" y="-34271"/>
            <a:chExt cx="2386143" cy="8717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831DC-0C84-2045-BEAA-2D9B5F25975C}"/>
                </a:ext>
              </a:extLst>
            </p:cNvPr>
            <p:cNvSpPr txBox="1"/>
            <p:nvPr/>
          </p:nvSpPr>
          <p:spPr>
            <a:xfrm>
              <a:off x="7745813" y="6516"/>
              <a:ext cx="200035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Calibri"/>
                  <a:cs typeface="Calibri"/>
                  <a:sym typeface="Calibri"/>
                </a:rPr>
                <a:t>DOPPLER  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RESOLUTION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/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∝ </m:t>
                        </m:r>
                        <m:f>
                          <m:f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Integration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4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Time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AA66275-C501-DE43-B3BE-00B41913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370" y="-34271"/>
                  <a:ext cx="624586" cy="851000"/>
                </a:xfrm>
                <a:prstGeom prst="rect">
                  <a:avLst/>
                </a:prstGeom>
                <a:blipFill>
                  <a:blip r:embed="rId3"/>
                  <a:stretch>
                    <a:fillRect l="-3922" r="-319608" b="-117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B1224E-2ED2-9C4E-ACE7-31BA3459F168}"/>
              </a:ext>
            </a:extLst>
          </p:cNvPr>
          <p:cNvSpPr txBox="1"/>
          <p:nvPr/>
        </p:nvSpPr>
        <p:spPr>
          <a:xfrm>
            <a:off x="3734067" y="253655"/>
            <a:ext cx="4723865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</a:rPr>
              <a:t>OSPREY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 mmWave Tire Wear Solution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3958E8-24E3-9247-B30B-77F388E7391C}"/>
              </a:ext>
            </a:extLst>
          </p:cNvPr>
          <p:cNvSpPr/>
          <p:nvPr/>
        </p:nvSpPr>
        <p:spPr>
          <a:xfrm>
            <a:off x="60774" y="233161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mm Accurate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D95658-2376-8B48-A168-76F0ABC5F089}"/>
              </a:ext>
            </a:extLst>
          </p:cNvPr>
          <p:cNvSpPr/>
          <p:nvPr/>
        </p:nvSpPr>
        <p:spPr>
          <a:xfrm>
            <a:off x="266508" y="292100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Convenient Monitoring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37E91F-CB25-0542-BB6A-040B22365051}"/>
              </a:ext>
            </a:extLst>
          </p:cNvPr>
          <p:cNvSpPr/>
          <p:nvPr/>
        </p:nvSpPr>
        <p:spPr>
          <a:xfrm>
            <a:off x="266508" y="35103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Free of Electronics in Tire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7AB002-BEA4-E840-BE34-0FA88B67A424}"/>
              </a:ext>
            </a:extLst>
          </p:cNvPr>
          <p:cNvSpPr/>
          <p:nvPr/>
        </p:nvSpPr>
        <p:spPr>
          <a:xfrm>
            <a:off x="1960536" y="414293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Robust to Debris</a:t>
            </a:r>
          </a:p>
        </p:txBody>
      </p:sp>
      <p:pic>
        <p:nvPicPr>
          <p:cNvPr id="21" name="Picture 20" descr="A picture containing indoor, sitting, table, black&#10;&#10;Description automatically generated">
            <a:extLst>
              <a:ext uri="{FF2B5EF4-FFF2-40B4-BE49-F238E27FC236}">
                <a16:creationId xmlns:a16="http://schemas.microsoft.com/office/drawing/2014/main" id="{5D37A07B-9ADF-F04C-A428-5DC99A5242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522" y="2022506"/>
            <a:ext cx="3967694" cy="29757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643269-BC60-0141-BA69-8B425ADE3427}"/>
              </a:ext>
            </a:extLst>
          </p:cNvPr>
          <p:cNvSpPr/>
          <p:nvPr/>
        </p:nvSpPr>
        <p:spPr>
          <a:xfrm>
            <a:off x="3528629" y="5745975"/>
            <a:ext cx="51347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Find out more about our work on </a:t>
            </a:r>
          </a:p>
          <a:p>
            <a:pPr algn="ctr"/>
            <a:r>
              <a:rPr lang="en-US" sz="2800" i="1" u="sng" dirty="0" err="1">
                <a:solidFill>
                  <a:schemeClr val="bg1"/>
                </a:solidFill>
              </a:rPr>
              <a:t>witechlab.com</a:t>
            </a:r>
            <a:r>
              <a:rPr lang="en-US" sz="2800" i="1" u="sng" dirty="0">
                <a:solidFill>
                  <a:schemeClr val="bg1"/>
                </a:solidFill>
              </a:rPr>
              <a:t>/osprey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07B0A4FA-26A7-BF46-831F-C6F048C1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40" y="5550824"/>
            <a:ext cx="3128165" cy="10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6D91C54-51A0-6C45-BED1-1DA8697D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265" y="5884923"/>
            <a:ext cx="3238895" cy="8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0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2.mp4" descr="Untitled2.mp4">
            <a:hlinkClick r:id="" action="ppaction://media"/>
            <a:extLst>
              <a:ext uri="{FF2B5EF4-FFF2-40B4-BE49-F238E27FC236}">
                <a16:creationId xmlns:a16="http://schemas.microsoft.com/office/drawing/2014/main" id="{B3D2030D-A712-2D46-90AF-0ADA344C1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338" y="1543012"/>
            <a:ext cx="5348628" cy="3027525"/>
          </a:xfrm>
          <a:prstGeom prst="rect">
            <a:avLst/>
          </a:prstGeom>
        </p:spPr>
      </p:pic>
      <p:pic>
        <p:nvPicPr>
          <p:cNvPr id="12" name="Untitled4.mp4" descr="Untitled4.mp4">
            <a:hlinkClick r:id="" action="ppaction://media"/>
            <a:extLst>
              <a:ext uri="{FF2B5EF4-FFF2-40B4-BE49-F238E27FC236}">
                <a16:creationId xmlns:a16="http://schemas.microsoft.com/office/drawing/2014/main" id="{1B597526-5780-7348-94D8-F141444AEE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2034" y="1543012"/>
            <a:ext cx="5348628" cy="3027525"/>
          </a:xfrm>
          <a:prstGeom prst="rect">
            <a:avLst/>
          </a:prstGeom>
        </p:spPr>
      </p:pic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43D2D44D-3EBF-5543-A205-9023CB59E43A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logo&#10;&#10;Description automatically generated" hidden="1">
            <a:extLst>
              <a:ext uri="{FF2B5EF4-FFF2-40B4-BE49-F238E27FC236}">
                <a16:creationId xmlns:a16="http://schemas.microsoft.com/office/drawing/2014/main" id="{CF5FBEEE-9B76-0C40-86E9-C1539965B1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7492" y="2031063"/>
            <a:ext cx="7066407" cy="33176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34625-08BF-594C-B4F4-6FCB2D241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CA2601-9DE2-6946-B62E-91715185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75" y="391587"/>
            <a:ext cx="4553091" cy="25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47033A-B399-354F-BE55-BF8CBD3B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76" y="3429000"/>
            <a:ext cx="4536831" cy="25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58F3BD-F7C3-1249-B122-8857585504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57555"/>
            <a:ext cx="4648200" cy="4648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BF791-5CDE-DE4E-B3E9-BA4FECA51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ire- Gold Rim">
                <a:extLst>
                  <a:ext uri="{FF2B5EF4-FFF2-40B4-BE49-F238E27FC236}">
                    <a16:creationId xmlns:a16="http://schemas.microsoft.com/office/drawing/2014/main" id="{3DA070B6-01DF-3B45-9B00-118BA92270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51538" y="3051524"/>
              <a:ext cx="1088989" cy="221364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88989" cy="2213645"/>
                    </a:xfrm>
                    <a:prstGeom prst="rect">
                      <a:avLst/>
                    </a:prstGeom>
                  </am3d:spPr>
                  <am3d:camera>
                    <am3d:pos x="0" y="0" z="68022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4903" d="1000000"/>
                    <am3d:preTrans dx="-41033266" dy="-344" dz="61074053"/>
                    <am3d:scale>
                      <am3d:sx n="1000000" d="1000000"/>
                      <am3d:sy n="1000000" d="1000000"/>
                      <am3d:sz n="1000000" d="1000000"/>
                    </am3d:scale>
                    <am3d:rot ax="-8096732" ay="18446" az="-1078149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51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ire- Gold Rim">
                <a:extLst>
                  <a:ext uri="{FF2B5EF4-FFF2-40B4-BE49-F238E27FC236}">
                    <a16:creationId xmlns:a16="http://schemas.microsoft.com/office/drawing/2014/main" id="{3DA070B6-01DF-3B45-9B00-118BA92270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1538" y="3051524"/>
                <a:ext cx="1088989" cy="221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uler Inches">
                <a:extLst>
                  <a:ext uri="{FF2B5EF4-FFF2-40B4-BE49-F238E27FC236}">
                    <a16:creationId xmlns:a16="http://schemas.microsoft.com/office/drawing/2014/main" id="{F0FFB473-AA54-AA4A-8197-7424034C2E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400000">
              <a:off x="2095907" y="2598291"/>
              <a:ext cx="783206" cy="217044"/>
            </p:xfrm>
            <a:graphic>
              <a:graphicData uri="http://schemas.microsoft.com/office/drawing/2017/model3d">
                <am3d:model3d r:embed="rId5">
                  <am3d:spPr>
                    <a:xfrm rot="5400000">
                      <a:off x="0" y="0"/>
                      <a:ext cx="783206" cy="217044"/>
                    </a:xfrm>
                    <a:prstGeom prst="rect">
                      <a:avLst/>
                    </a:prstGeom>
                  </am3d:spPr>
                  <am3d:camera>
                    <am3d:pos x="0" y="0" z="670938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02" d="1000000"/>
                    <am3d:preTrans dx="-574093048" dy="7608090" dz="17232368"/>
                    <am3d:scale>
                      <am3d:sx n="1000000" d="1000000"/>
                      <am3d:sy n="1000000" d="1000000"/>
                      <am3d:sz n="1000000" d="1000000"/>
                    </am3d:scale>
                    <am3d:rot ax="254011" ay="2993322" az="-1060565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8261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uler Inches">
                <a:extLst>
                  <a:ext uri="{FF2B5EF4-FFF2-40B4-BE49-F238E27FC236}">
                    <a16:creationId xmlns:a16="http://schemas.microsoft.com/office/drawing/2014/main" id="{F0FFB473-AA54-AA4A-8197-7424034C2E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2095907" y="2598291"/>
                <a:ext cx="783206" cy="217044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B09DE39-8B0E-8D47-ADD2-04EF8C7C5391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5" y="1652650"/>
            <a:ext cx="1880223" cy="3612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12956-8C0F-404E-9394-48EFB228BC0E}"/>
              </a:ext>
            </a:extLst>
          </p:cNvPr>
          <p:cNvSpPr txBox="1"/>
          <p:nvPr/>
        </p:nvSpPr>
        <p:spPr>
          <a:xfrm>
            <a:off x="3681047" y="1721331"/>
            <a:ext cx="227427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SAFETY</a:t>
            </a:r>
          </a:p>
        </p:txBody>
      </p:sp>
      <p:pic>
        <p:nvPicPr>
          <p:cNvPr id="12" name="Graphic 11" descr="Full battery">
            <a:extLst>
              <a:ext uri="{FF2B5EF4-FFF2-40B4-BE49-F238E27FC236}">
                <a16:creationId xmlns:a16="http://schemas.microsoft.com/office/drawing/2014/main" id="{6B580E3B-393F-9F48-8BAA-87DE710AA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02368" y="2306104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E0DBA-6B77-2D43-BC00-F44EB623EE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827" y="2644500"/>
            <a:ext cx="3983757" cy="2655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DB8484-1D6E-9C4B-B068-3E5D922741D8}"/>
              </a:ext>
            </a:extLst>
          </p:cNvPr>
          <p:cNvSpPr txBox="1"/>
          <p:nvPr/>
        </p:nvSpPr>
        <p:spPr>
          <a:xfrm>
            <a:off x="7117165" y="1475109"/>
            <a:ext cx="35456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PERFORMANCE EFFICIENCY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C784C-C0FB-644E-A0BF-C2A2911F2915}"/>
              </a:ext>
            </a:extLst>
          </p:cNvPr>
          <p:cNvSpPr txBox="1"/>
          <p:nvPr/>
        </p:nvSpPr>
        <p:spPr>
          <a:xfrm>
            <a:off x="0" y="18189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564C21-2169-3649-8926-774948B2F97B}"/>
              </a:ext>
            </a:extLst>
          </p:cNvPr>
          <p:cNvSpPr txBox="1"/>
          <p:nvPr/>
        </p:nvSpPr>
        <p:spPr>
          <a:xfrm>
            <a:off x="0" y="6173569"/>
            <a:ext cx="12192000" cy="523218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GOAL: Design a sensor which measures tire wear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E4651-3705-834F-9A9C-8DE55DF304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44B057-E165-F645-8AD1-3A8C513B71CA}"/>
              </a:ext>
            </a:extLst>
          </p:cNvPr>
          <p:cNvSpPr txBox="1"/>
          <p:nvPr/>
        </p:nvSpPr>
        <p:spPr>
          <a:xfrm>
            <a:off x="8380103" y="69253"/>
            <a:ext cx="151579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US20060208902A1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097A2-67D7-BB4B-8652-1AB334DBA6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074" y="315471"/>
            <a:ext cx="3791857" cy="1763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126BD-DE39-7C4B-8B72-85C058D1FE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85" y="3297239"/>
            <a:ext cx="3775182" cy="2699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207908-AA55-624B-9220-F82807ACD1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917" y="3612055"/>
            <a:ext cx="3896170" cy="23332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96B68BF-E533-6044-8002-AC908D978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597" y="102039"/>
            <a:ext cx="3894579" cy="21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8F7E27-E473-504B-A44F-868FB192A659}"/>
              </a:ext>
            </a:extLst>
          </p:cNvPr>
          <p:cNvSpPr txBox="1"/>
          <p:nvPr/>
        </p:nvSpPr>
        <p:spPr>
          <a:xfrm>
            <a:off x="1342022" y="2390280"/>
            <a:ext cx="35755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CONVENIENT</a:t>
            </a:r>
          </a:p>
        </p:txBody>
      </p:sp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98FEDBA8-048B-BF41-B0AE-40E374F248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8745" y="2317787"/>
            <a:ext cx="731814" cy="731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E6A06F-889E-5A43-91EE-B958DA13F859}"/>
              </a:ext>
            </a:extLst>
          </p:cNvPr>
          <p:cNvSpPr txBox="1"/>
          <p:nvPr/>
        </p:nvSpPr>
        <p:spPr>
          <a:xfrm>
            <a:off x="1304052" y="6113974"/>
            <a:ext cx="35755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ACCURATE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6E0FCA3-63D0-7242-AE72-A847187FE5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8745" y="6070804"/>
            <a:ext cx="731814" cy="731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3FB96D-F667-4B47-A1C6-B0824DF8C637}"/>
              </a:ext>
            </a:extLst>
          </p:cNvPr>
          <p:cNvSpPr txBox="1"/>
          <p:nvPr/>
        </p:nvSpPr>
        <p:spPr>
          <a:xfrm>
            <a:off x="7217368" y="6097666"/>
            <a:ext cx="307171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ROBUST TO DEBRIS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3353B4F7-681E-BC4B-941D-D489F7BFAF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6468" y="6009676"/>
            <a:ext cx="731814" cy="7318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26658A-3488-2143-BBB7-C0F09A8367D2}"/>
              </a:ext>
            </a:extLst>
          </p:cNvPr>
          <p:cNvSpPr txBox="1"/>
          <p:nvPr/>
        </p:nvSpPr>
        <p:spPr>
          <a:xfrm>
            <a:off x="7242074" y="2267169"/>
            <a:ext cx="28749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FREE OF ELECTRONICS EMBEDDED IN TIRE</a:t>
            </a:r>
          </a:p>
        </p:txBody>
      </p:sp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B6F43DFE-4092-074D-8EB4-18BCFF2DD61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6468" y="2310305"/>
            <a:ext cx="731814" cy="731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946B6A-5B8E-CE4F-9E86-B32DD2534226}"/>
              </a:ext>
            </a:extLst>
          </p:cNvPr>
          <p:cNvSpPr txBox="1"/>
          <p:nvPr/>
        </p:nvSpPr>
        <p:spPr>
          <a:xfrm>
            <a:off x="0" y="18189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D25AA3-4A99-AE41-ADA3-9B65F1EC7929}"/>
              </a:ext>
            </a:extLst>
          </p:cNvPr>
          <p:cNvSpPr txBox="1"/>
          <p:nvPr/>
        </p:nvSpPr>
        <p:spPr>
          <a:xfrm>
            <a:off x="0" y="2406509"/>
            <a:ext cx="12192000" cy="2246767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GOAL: Design a sensor which measures tire wear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ACCURATE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CONVENIENT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FREE OF ELECTRONICS IN TIRE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ROBUST TO DEBRIS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7E97F896-A0CA-364E-BB53-B6C3EFE55B4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71465" y="2936612"/>
            <a:ext cx="496538" cy="409196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1DF70998-FE6E-9A43-9DF1-41368B5E33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71465" y="3325294"/>
            <a:ext cx="496538" cy="409196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A9A88EE3-EB4D-A54A-A941-693CC07CEBE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31275" y="3734490"/>
            <a:ext cx="496538" cy="409196"/>
          </a:xfrm>
          <a:prstGeom prst="rect">
            <a:avLst/>
          </a:prstGeom>
        </p:spPr>
      </p:pic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E81F0F1B-A57D-F945-8D56-DF7B132A28C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8003" y="4178149"/>
            <a:ext cx="496538" cy="4091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958BD-A427-1941-B6D4-9A61445F2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B0A3D-B21E-614D-9F82-2C29981900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12" grpId="0"/>
      <p:bldP spid="14" grpId="0"/>
      <p:bldP spid="16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4537C1-F9E7-DF49-A320-3F0A675992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316" y="2029441"/>
            <a:ext cx="3896170" cy="23332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3FFE70-7CEB-7A4D-BD1B-4FFEF94BD683}"/>
              </a:ext>
            </a:extLst>
          </p:cNvPr>
          <p:cNvSpPr/>
          <p:nvPr/>
        </p:nvSpPr>
        <p:spPr>
          <a:xfrm>
            <a:off x="146401" y="448179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ACCURATE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FREE OF ELECTRONICS IN TIRE</a:t>
            </a: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A4C50D01-5901-EC49-AB3A-C35AB9788A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2419" y="4481790"/>
            <a:ext cx="496538" cy="409196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5B3C91E8-3A8B-7F45-9949-A0FFE7365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9462" y="4958843"/>
            <a:ext cx="496538" cy="409196"/>
          </a:xfrm>
          <a:prstGeom prst="rect">
            <a:avLst/>
          </a:prstGeom>
        </p:spPr>
      </p:pic>
      <p:pic>
        <p:nvPicPr>
          <p:cNvPr id="12" name="Picture 11" descr="A picture containing truck, toy, white, man&#10;&#10;Description automatically generated">
            <a:extLst>
              <a:ext uri="{FF2B5EF4-FFF2-40B4-BE49-F238E27FC236}">
                <a16:creationId xmlns:a16="http://schemas.microsoft.com/office/drawing/2014/main" id="{9BB2B16B-F679-FB45-9703-6E73600C31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261" y="110984"/>
            <a:ext cx="2374061" cy="2644090"/>
          </a:xfrm>
          <a:prstGeom prst="rect">
            <a:avLst/>
          </a:prstGeom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DCC09C35-DBA3-A047-8D17-8E8015D56DB9}"/>
              </a:ext>
            </a:extLst>
          </p:cNvPr>
          <p:cNvSpPr/>
          <p:nvPr/>
        </p:nvSpPr>
        <p:spPr>
          <a:xfrm>
            <a:off x="8405446" y="422033"/>
            <a:ext cx="172845" cy="398585"/>
          </a:xfrm>
          <a:prstGeom prst="triangle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451282-982C-9747-985E-A7F14424C106}"/>
              </a:ext>
            </a:extLst>
          </p:cNvPr>
          <p:cNvSpPr/>
          <p:nvPr/>
        </p:nvSpPr>
        <p:spPr>
          <a:xfrm>
            <a:off x="5456149" y="27550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CONVENIENT </a:t>
            </a:r>
          </a:p>
        </p:txBody>
      </p:sp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9D7E1959-4E45-A44F-A14B-60FB8A557A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7053" y="2812085"/>
            <a:ext cx="496538" cy="4091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B7341-2F5A-7240-9CF9-51F0A5D6EC8E}"/>
              </a:ext>
            </a:extLst>
          </p:cNvPr>
          <p:cNvGrpSpPr/>
          <p:nvPr/>
        </p:nvGrpSpPr>
        <p:grpSpPr>
          <a:xfrm>
            <a:off x="6887444" y="3323213"/>
            <a:ext cx="3214574" cy="2337493"/>
            <a:chOff x="6887444" y="3323213"/>
            <a:chExt cx="3214574" cy="2337493"/>
          </a:xfrm>
        </p:grpSpPr>
        <p:pic>
          <p:nvPicPr>
            <p:cNvPr id="18" name="Picture 17" descr="A close up of a wheel&#10;&#10;Description automatically generated">
              <a:extLst>
                <a:ext uri="{FF2B5EF4-FFF2-40B4-BE49-F238E27FC236}">
                  <a16:creationId xmlns:a16="http://schemas.microsoft.com/office/drawing/2014/main" id="{71DBFD27-EAE4-7543-B2CB-8C3DA05CF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7444" y="4105545"/>
              <a:ext cx="3214574" cy="1555161"/>
            </a:xfrm>
            <a:prstGeom prst="rect">
              <a:avLst/>
            </a:prstGeom>
          </p:spPr>
        </p:pic>
        <p:pic>
          <p:nvPicPr>
            <p:cNvPr id="23" name="Graphic 22" descr="Wireless">
              <a:extLst>
                <a:ext uri="{FF2B5EF4-FFF2-40B4-BE49-F238E27FC236}">
                  <a16:creationId xmlns:a16="http://schemas.microsoft.com/office/drawing/2014/main" id="{18222E2F-9DEC-F241-B3B7-A52C06AE3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3458018">
              <a:off x="8056615" y="3323213"/>
              <a:ext cx="1043354" cy="1043354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96FB830-39C6-F448-900D-0DA6834F4365}"/>
              </a:ext>
            </a:extLst>
          </p:cNvPr>
          <p:cNvSpPr/>
          <p:nvPr/>
        </p:nvSpPr>
        <p:spPr>
          <a:xfrm>
            <a:off x="5585060" y="596712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ROBUST TO DEBRIS</a:t>
            </a:r>
          </a:p>
        </p:txBody>
      </p:sp>
      <p:pic>
        <p:nvPicPr>
          <p:cNvPr id="27" name="Graphic 26" descr="Checkmark">
            <a:extLst>
              <a:ext uri="{FF2B5EF4-FFF2-40B4-BE49-F238E27FC236}">
                <a16:creationId xmlns:a16="http://schemas.microsoft.com/office/drawing/2014/main" id="{5B2748C2-02F4-3940-AC5D-D386B1777B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02018" y="5987332"/>
            <a:ext cx="496538" cy="4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6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6" grpId="0"/>
    </p:bldLst>
  </p:timing>
</p:sld>
</file>

<file path=ppt/theme/theme1.xml><?xml version="1.0" encoding="utf-8"?>
<a:theme xmlns:a="http://schemas.openxmlformats.org/drawingml/2006/main" name="cmu-powerpoint-tartanwave">
  <a:themeElements>
    <a:clrScheme name="CMU">
      <a:dk1>
        <a:srgbClr val="404040"/>
      </a:dk1>
      <a:lt1>
        <a:sysClr val="window" lastClr="FFFFFF"/>
      </a:lt1>
      <a:dk2>
        <a:srgbClr val="898989"/>
      </a:dk2>
      <a:lt2>
        <a:srgbClr val="BABABA"/>
      </a:lt2>
      <a:accent1>
        <a:srgbClr val="BB0000"/>
      </a:accent1>
      <a:accent2>
        <a:srgbClr val="404040"/>
      </a:accent2>
      <a:accent3>
        <a:srgbClr val="BABABA"/>
      </a:accent3>
      <a:accent4>
        <a:srgbClr val="00337F"/>
      </a:accent4>
      <a:accent5>
        <a:srgbClr val="AA6600"/>
      </a:accent5>
      <a:accent6>
        <a:srgbClr val="006677"/>
      </a:accent6>
      <a:hlink>
        <a:srgbClr val="00337F"/>
      </a:hlink>
      <a:folHlink>
        <a:srgbClr val="AA6600"/>
      </a:folHlink>
    </a:clrScheme>
    <a:fontScheme name="CMU-OpenSan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B53CC54F-7090-1441-9D86-17D9076150A3}" vid="{14D2E271-62BE-C445-8763-5F56458296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  <wetp:taskpane dockstate="right" visibility="0" width="350" row="0">
    <wetp:webextensionref xmlns:r="http://schemas.openxmlformats.org/officeDocument/2006/relationships" r:id="rId3"/>
  </wetp:taskpane>
  <wetp:taskpane dockstate="right" visibility="0" width="350" row="0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6A12B5F7-C258-3B48-A796-605ED6E35D1C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7D55828-6008-614A-B859-1061E4ABCB1C}">
  <we:reference id="wa104380907" version="1.0.0.0" store="en-US" storeType="OMEX"/>
  <we:alternateReferences>
    <we:reference id="wa104380907" version="1.0.0.0" store="WA10438090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E9B0563E-541E-CD48-8E5C-54F464399878}">
  <we:reference id="wa104380510" version="1.0.0.3" store="en-US" storeType="OMEX"/>
  <we:alternateReferences>
    <we:reference id="wa104380510" version="1.0.0.3" store="WA104380510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C64F8D9-6536-E24D-B1C6-59F5469076F8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cmu-powerpoint-tartanwave</Template>
  <TotalTime>10317</TotalTime>
  <Words>965</Words>
  <Application>Microsoft Macintosh PowerPoint</Application>
  <PresentationFormat>Widescreen</PresentationFormat>
  <Paragraphs>526</Paragraphs>
  <Slides>40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Crimson Text</vt:lpstr>
      <vt:lpstr>Open Sans</vt:lpstr>
      <vt:lpstr>Open Sans Extrabold</vt:lpstr>
      <vt:lpstr>Open Sans Light</vt:lpstr>
      <vt:lpstr>cmu-powerpoint-tartanwave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Akarsh Prabhakara</dc:creator>
  <cp:lastModifiedBy>Swarun Kumar</cp:lastModifiedBy>
  <cp:revision>33</cp:revision>
  <cp:lastPrinted>2020-04-12T05:57:34Z</cp:lastPrinted>
  <dcterms:created xsi:type="dcterms:W3CDTF">2020-03-26T00:44:04Z</dcterms:created>
  <dcterms:modified xsi:type="dcterms:W3CDTF">2020-08-03T18:24:07Z</dcterms:modified>
</cp:coreProperties>
</file>